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63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>
      <p:cViewPr varScale="1">
        <p:scale>
          <a:sx n="129" d="100"/>
          <a:sy n="129" d="100"/>
        </p:scale>
        <p:origin x="1793" y="7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>
            <a:extLst>
              <a:ext uri="{FF2B5EF4-FFF2-40B4-BE49-F238E27FC236}">
                <a16:creationId xmlns:a16="http://schemas.microsoft.com/office/drawing/2014/main" id="{B540156E-2C2C-BF45-B94E-28262B069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2" name="AutoShape 2">
            <a:extLst>
              <a:ext uri="{FF2B5EF4-FFF2-40B4-BE49-F238E27FC236}">
                <a16:creationId xmlns:a16="http://schemas.microsoft.com/office/drawing/2014/main" id="{35714933-4C56-DD41-8601-6420842AD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C5E2F037-FA62-4541-A505-F38C9ED9F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2A76800A-69C6-E342-BD73-DC54A185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17B3FFB7-28AC-BC44-A91E-D763A818F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64519" name="Rectangle 6">
            <a:extLst>
              <a:ext uri="{FF2B5EF4-FFF2-40B4-BE49-F238E27FC236}">
                <a16:creationId xmlns:a16="http://schemas.microsoft.com/office/drawing/2014/main" id="{7768F073-DBCD-3149-BAED-F68AD0B4B41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2B23383-A1AE-F241-AA49-4D3F5E9CDC1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4FF95D23-60FF-6F41-80F8-C751D803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128BBB02-92A8-034B-8861-D1C9F8BEC0C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9BE3177-D91E-1640-9594-67DE4CCE8D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8F9CEC6D-3886-A44B-B2D9-4E0FA611D7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F77BADA-D24F-574C-9383-8438EC00B8E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11163BB6-C536-4E43-A0C7-1645F2E45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9CF599-5BD9-CE42-B09E-B5BC9E05914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9CF31B80-4BA3-1A44-8A6F-2F590F4F78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FDF1CA80-8CD7-A242-A3A9-96DA6AE4B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>
            <a:extLst>
              <a:ext uri="{FF2B5EF4-FFF2-40B4-BE49-F238E27FC236}">
                <a16:creationId xmlns:a16="http://schemas.microsoft.com/office/drawing/2014/main" id="{7132EA27-3B6D-E84B-88E7-5B7E566A6A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DB0DC93-E8FA-1D4F-B5F9-A34026F4F81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168F343C-AFA1-F942-A86A-6C6DF3AB2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61127DA-6590-014F-93A2-19A46D5D01D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7E0003A0-76F4-224E-9BDA-BE0C6BD24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BE3EF1C0-619D-2C49-8C69-3ACC1FC79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>
            <a:extLst>
              <a:ext uri="{FF2B5EF4-FFF2-40B4-BE49-F238E27FC236}">
                <a16:creationId xmlns:a16="http://schemas.microsoft.com/office/drawing/2014/main" id="{8E62BE82-F023-1847-86F1-3CD00DBE72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C2C6836-3EE2-F44B-8F05-7DB07D17594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8613B9E0-F6F4-5641-A2DA-467E4553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065264-4288-DE40-9B57-E866BA6C1A6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305329E9-E8B3-B748-8959-2EB8061F3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3DC935E9-617C-F34C-95F0-142A22D4C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>
            <a:extLst>
              <a:ext uri="{FF2B5EF4-FFF2-40B4-BE49-F238E27FC236}">
                <a16:creationId xmlns:a16="http://schemas.microsoft.com/office/drawing/2014/main" id="{D15DD6F6-B9A8-8D4F-9572-EC114AAA7B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18FEB0A-1BCF-9A43-AB10-7AC2501ACDA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78D02083-4DC1-E84B-9B26-714B0B400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CBEEE4C-52DD-3C47-86BF-D0073386045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1F489302-71CE-A045-B480-C75B252E1D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1DD96CEF-3BE6-D442-AA58-98A99F1A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>
            <a:extLst>
              <a:ext uri="{FF2B5EF4-FFF2-40B4-BE49-F238E27FC236}">
                <a16:creationId xmlns:a16="http://schemas.microsoft.com/office/drawing/2014/main" id="{660D1D8F-6D47-1E47-A7E7-6635044F85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8BAE9F-453C-6F43-A1B6-DF51DEAB84E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53B86172-A176-6C4A-832B-9D307C06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9DC485-8BF3-3F45-B4AC-609784A7D71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3991DCEA-BA66-D549-817E-D15E8E17D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6C89932C-C133-0449-989E-C82C0E55C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>
            <a:extLst>
              <a:ext uri="{FF2B5EF4-FFF2-40B4-BE49-F238E27FC236}">
                <a16:creationId xmlns:a16="http://schemas.microsoft.com/office/drawing/2014/main" id="{A017CC1A-DEA7-C147-9399-32C1575095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AB0984B-3E86-1248-918F-1DB5BDE1472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3DBD5DA2-FB79-9147-9ADA-20EE3E344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B01911-B153-7846-B93F-4D68D0776AC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59F9C671-9AC1-2446-B2B0-50E3CCBF0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5DA06CB5-51D3-4D40-B7A2-C464D7416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>
            <a:extLst>
              <a:ext uri="{FF2B5EF4-FFF2-40B4-BE49-F238E27FC236}">
                <a16:creationId xmlns:a16="http://schemas.microsoft.com/office/drawing/2014/main" id="{36E1DDDC-003A-4543-A950-11638DC288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C95AB53-09CA-E043-9412-93FD9986735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9AEC4BA4-2DFA-214E-9C60-630E46F6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1DE893-A135-B943-BA8A-DE3449866C1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40DFE261-3869-B94A-9EE3-B9F56D84E4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1559C2BB-FB0B-0E45-9989-323C8FA65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>
            <a:extLst>
              <a:ext uri="{FF2B5EF4-FFF2-40B4-BE49-F238E27FC236}">
                <a16:creationId xmlns:a16="http://schemas.microsoft.com/office/drawing/2014/main" id="{910CC831-A9CF-5B4F-8988-A0E0C3A95B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660D9D0-D02E-D147-90BD-0F9EA7AE285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CDA2466F-DAA9-E840-B6DF-98388C9CC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20C1-3793-1D46-AAC3-7174EFC3A6A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AC0B14C3-C77E-A24B-84D0-F8513A3A7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1ECA2275-C866-6E43-87B4-E86EDFDF4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>
            <a:extLst>
              <a:ext uri="{FF2B5EF4-FFF2-40B4-BE49-F238E27FC236}">
                <a16:creationId xmlns:a16="http://schemas.microsoft.com/office/drawing/2014/main" id="{DCCA8402-37BF-DB4B-A349-340DC9FED8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9B2F255-3674-E942-94E7-F91860A0FED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BD4E0A72-5E2C-8449-98ED-1077D5A70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F92BD8-D6F1-A14F-9DCD-EE87EA93579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4BFE8D99-9D6F-934B-9201-145238AA3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2526BA29-349A-004A-974B-825D40EBF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>
            <a:extLst>
              <a:ext uri="{FF2B5EF4-FFF2-40B4-BE49-F238E27FC236}">
                <a16:creationId xmlns:a16="http://schemas.microsoft.com/office/drawing/2014/main" id="{AB1F2A89-9A73-DD46-9F6C-7751A60E9F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177C219-FF6C-BC4B-906C-E5514C63493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2B6E633A-08DC-6A48-9013-7D19C1AEC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B2708D-9E35-D24F-97F9-D1532F0EF7F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E1C49070-C152-9E40-BC00-739CBA82B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ABD9E160-D1BF-1E48-8E22-84DF2F766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>
            <a:extLst>
              <a:ext uri="{FF2B5EF4-FFF2-40B4-BE49-F238E27FC236}">
                <a16:creationId xmlns:a16="http://schemas.microsoft.com/office/drawing/2014/main" id="{536A0F2E-B01B-334B-8E78-995A81E955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C73F503-85EC-5B43-AAC4-DC02E0EC786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6A29F1BD-A2BC-684C-B424-69599E21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207BB00-EEDA-A149-BB9A-E10516739E0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Text Box 2">
            <a:extLst>
              <a:ext uri="{FF2B5EF4-FFF2-40B4-BE49-F238E27FC236}">
                <a16:creationId xmlns:a16="http://schemas.microsoft.com/office/drawing/2014/main" id="{CA63CA12-15E4-8B4A-8BC7-3C7FC9AE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4E3C47-07D7-CD40-80F6-AACD06FF44A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78DA761C-00E8-0D4A-B9D3-0F7A1FCBB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4" name="Rectangle 4">
            <a:extLst>
              <a:ext uri="{FF2B5EF4-FFF2-40B4-BE49-F238E27FC236}">
                <a16:creationId xmlns:a16="http://schemas.microsoft.com/office/drawing/2014/main" id="{1D38038B-4A0E-9144-9012-89CD34B53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>
            <a:extLst>
              <a:ext uri="{FF2B5EF4-FFF2-40B4-BE49-F238E27FC236}">
                <a16:creationId xmlns:a16="http://schemas.microsoft.com/office/drawing/2014/main" id="{76D7D77D-A23B-DA44-BCE9-1E3C209E98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6957CE4-F28D-9A47-9B61-19F9B35DFFF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AB1C349B-99B7-B343-8374-264D13E06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BDDFCF-E3A0-1E43-B28C-8C0F16D783D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AA380691-4308-7D4A-98A5-8E17A47A3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C7B00DF2-F703-C546-BFA1-D1F1EEDF2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>
            <a:extLst>
              <a:ext uri="{FF2B5EF4-FFF2-40B4-BE49-F238E27FC236}">
                <a16:creationId xmlns:a16="http://schemas.microsoft.com/office/drawing/2014/main" id="{BF6076A7-E2BE-C847-B55E-2C20C7B24C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B98E669-8C44-F140-B991-01DB72C4B59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7C02C9B1-FB7F-854A-B31D-CDE615788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ECF77A4-66A0-284F-9E33-50707D8202B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6" name="Text Box 2">
            <a:extLst>
              <a:ext uri="{FF2B5EF4-FFF2-40B4-BE49-F238E27FC236}">
                <a16:creationId xmlns:a16="http://schemas.microsoft.com/office/drawing/2014/main" id="{C6B9308B-BF3B-A44A-8B9A-5A6A7637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E032C93-3142-C849-83D5-76A10C9EB2D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8CEEFAE8-3078-F547-8D55-717E43D09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8" name="Rectangle 4">
            <a:extLst>
              <a:ext uri="{FF2B5EF4-FFF2-40B4-BE49-F238E27FC236}">
                <a16:creationId xmlns:a16="http://schemas.microsoft.com/office/drawing/2014/main" id="{DAB0854C-4B3D-244A-8A78-5DB2CF44B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>
            <a:extLst>
              <a:ext uri="{FF2B5EF4-FFF2-40B4-BE49-F238E27FC236}">
                <a16:creationId xmlns:a16="http://schemas.microsoft.com/office/drawing/2014/main" id="{68AF57BE-6C2B-5142-9ACE-BA5A8DFA70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ADADB83-B79A-394F-B90E-45B8DA5B4A8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6019" name="Text Box 1">
            <a:extLst>
              <a:ext uri="{FF2B5EF4-FFF2-40B4-BE49-F238E27FC236}">
                <a16:creationId xmlns:a16="http://schemas.microsoft.com/office/drawing/2014/main" id="{09C8B82A-9B20-D04B-BEB3-BD2392B41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2E9E62-39D4-2744-AE5D-0F7CE9202F4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4F1CD883-F563-8849-9107-B127F9654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1A5B9217-DB4F-D94D-A867-C6DEC52CE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>
            <a:extLst>
              <a:ext uri="{FF2B5EF4-FFF2-40B4-BE49-F238E27FC236}">
                <a16:creationId xmlns:a16="http://schemas.microsoft.com/office/drawing/2014/main" id="{0279478B-2CDB-9841-8519-B0F802D73D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EA0F3F3-8C9D-3740-8449-FFF8902B497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B1F4064A-9C65-BD47-8124-3A54CB47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C32461-6AF8-F142-8767-5096FE6ADF4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98692830-1058-D644-9DDE-731B5AA2F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B6EB7F18-80F0-E845-B242-5DCB4BB62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>
            <a:extLst>
              <a:ext uri="{FF2B5EF4-FFF2-40B4-BE49-F238E27FC236}">
                <a16:creationId xmlns:a16="http://schemas.microsoft.com/office/drawing/2014/main" id="{4FD2EBFF-2E26-6343-AB12-A7ED4DEBB6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DA0DAD8-5564-614D-8879-5CB9B44A678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8F0ED8B4-6FAF-1142-841F-82F5D73AE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3430F0-A2AE-A246-BD43-0BF7D5A5144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8BF0E549-21AD-974D-86F4-0C2EEBE64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5AC74F77-3A15-D644-9D01-D68FAFA9C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>
            <a:extLst>
              <a:ext uri="{FF2B5EF4-FFF2-40B4-BE49-F238E27FC236}">
                <a16:creationId xmlns:a16="http://schemas.microsoft.com/office/drawing/2014/main" id="{ECE0A12E-07B7-5246-BD6A-AD5873D0AA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ACC3A48-0DBD-BE48-A765-FDA0061FFFF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55460658-90E5-134E-A3DA-7CBEC884E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A0CE43-D2F5-1E48-A272-74B432476DB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B5014A16-063F-824C-B93F-5AD571BB0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F471EFC1-92CC-A245-8957-D19A39FF9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>
            <a:extLst>
              <a:ext uri="{FF2B5EF4-FFF2-40B4-BE49-F238E27FC236}">
                <a16:creationId xmlns:a16="http://schemas.microsoft.com/office/drawing/2014/main" id="{C60F5924-5637-5B43-A281-321DFEFB6B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6068A0C-C3D0-1B49-B239-9C28A2654F8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0115" name="Text Box 1">
            <a:extLst>
              <a:ext uri="{FF2B5EF4-FFF2-40B4-BE49-F238E27FC236}">
                <a16:creationId xmlns:a16="http://schemas.microsoft.com/office/drawing/2014/main" id="{D1D4CDE2-D8A1-BB42-A40A-C62D7FA70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7F400C-8BEA-174D-879D-36DE2A2739F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AED111CC-00D9-F64D-863B-5A541C863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124E0316-AC69-E941-8CDD-A62E38BB1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>
            <a:extLst>
              <a:ext uri="{FF2B5EF4-FFF2-40B4-BE49-F238E27FC236}">
                <a16:creationId xmlns:a16="http://schemas.microsoft.com/office/drawing/2014/main" id="{39445787-060E-3F40-A17F-CAC8B019EE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EDBEA6E-2E87-234B-A1FD-1A1250646BA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5812B2DC-06D9-7B4D-A296-D787A1F7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394055-C636-6144-948C-1C8615004C7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4155D247-5C17-D842-BBF5-321894B12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5C90411F-075E-0148-B117-A0D06F49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>
            <a:extLst>
              <a:ext uri="{FF2B5EF4-FFF2-40B4-BE49-F238E27FC236}">
                <a16:creationId xmlns:a16="http://schemas.microsoft.com/office/drawing/2014/main" id="{473A65C3-417A-FB45-A17E-5D137BB4A6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C74BA32-A0FE-1B4D-97EC-A25ECF054B2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D1A08302-AD37-1C4B-88C1-32CBBD650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690F8FF-2003-EE44-ACBF-A39195EE717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9D1B3661-768F-7D46-BE6B-8059D79AB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BDEDC484-3BB8-4042-A12A-5ABC12F3D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>
            <a:extLst>
              <a:ext uri="{FF2B5EF4-FFF2-40B4-BE49-F238E27FC236}">
                <a16:creationId xmlns:a16="http://schemas.microsoft.com/office/drawing/2014/main" id="{4231D720-167D-D44F-8A75-93A9E8CFD4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86820DE-17DA-D84E-99F6-FBF4FCDD923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C41C4BB8-309C-A34D-BD18-517AFEF0C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F9708A-5C4F-A04A-BC1F-3BCF6359922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5A57EA3C-2A3B-864D-AD88-8892F699E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09611C33-A37E-0245-95E9-55822E7FA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>
            <a:extLst>
              <a:ext uri="{FF2B5EF4-FFF2-40B4-BE49-F238E27FC236}">
                <a16:creationId xmlns:a16="http://schemas.microsoft.com/office/drawing/2014/main" id="{F72A0B26-5C85-AF40-B9F3-D32A587211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BCD5CE2-09AA-8349-90E5-1415BCF2F34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1D3DA6B2-833D-7448-98C8-DADCC2515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7EC894-1863-ED49-9F18-1173221BFDA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A9CE743B-3F04-D245-8D9F-FF5FC545B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4C212F3C-72F8-F24E-8115-F1C2317C1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>
            <a:extLst>
              <a:ext uri="{FF2B5EF4-FFF2-40B4-BE49-F238E27FC236}">
                <a16:creationId xmlns:a16="http://schemas.microsoft.com/office/drawing/2014/main" id="{F852BBAA-B957-0F41-B0C0-A85800D795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3C32280-4CC0-204C-9449-1A301F1FE6E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301AF94B-40EA-2647-801D-06064C6A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2D65FD2-4F57-984A-9A09-0546EB51206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E8B758D2-1971-EA4D-9F9F-AE83E0D60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A7D86C10-88A6-8B47-ADFC-9351C12D9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>
            <a:extLst>
              <a:ext uri="{FF2B5EF4-FFF2-40B4-BE49-F238E27FC236}">
                <a16:creationId xmlns:a16="http://schemas.microsoft.com/office/drawing/2014/main" id="{9CB83975-1DEE-6740-850A-0F8822CDFB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065052E-C450-924C-93C3-13792CDE18B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71B302D1-51BA-3F4B-833C-6019D35C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CACE1E-3406-434B-A6E3-984D4F3BFDD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561CF699-CBC7-4D4A-8E55-389D4B504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43912D68-37D4-9048-B5B2-20F3CB598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9">
            <a:extLst>
              <a:ext uri="{FF2B5EF4-FFF2-40B4-BE49-F238E27FC236}">
                <a16:creationId xmlns:a16="http://schemas.microsoft.com/office/drawing/2014/main" id="{9E02D0F6-58F4-834A-B64D-37CCBD8128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560FF63-A187-DD44-8783-72D59DECD5E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3B39D6A3-3A6F-7A4B-8A76-C0E3B8FC2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44EBFF6-BAFA-1B42-AB29-ADE6ABE6DA7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33529021-E40D-C241-AC8A-100132FDBA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CD04E02E-C93A-D24F-96AF-F0E73E740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9">
            <a:extLst>
              <a:ext uri="{FF2B5EF4-FFF2-40B4-BE49-F238E27FC236}">
                <a16:creationId xmlns:a16="http://schemas.microsoft.com/office/drawing/2014/main" id="{5F77B603-5AA5-5F49-A58F-D93EA7ED6C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BAD9497-064A-0048-A9C3-756E315C4D7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4C73D055-B8AA-BA4F-8ABE-182F4A05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D7F612-649B-BC4E-86E1-35A8658027C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4730672B-92F8-9043-80C8-C15D4BBFC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67AD797F-7770-C446-992E-6CF3D227A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>
            <a:extLst>
              <a:ext uri="{FF2B5EF4-FFF2-40B4-BE49-F238E27FC236}">
                <a16:creationId xmlns:a16="http://schemas.microsoft.com/office/drawing/2014/main" id="{8C64C5D2-5034-334F-ACA2-382A755DE1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375B192-9F69-2C48-BF19-2ED1E1D4E53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EB0783EF-3EC4-BF49-B0BF-0D9FBB2F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A4D0BF-2BC9-2946-B30E-5A19AD0315F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96403111-A8B7-1B4C-8A14-BD9655C44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7010706D-1063-7F47-9CFD-ECC6210F6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>
            <a:extLst>
              <a:ext uri="{FF2B5EF4-FFF2-40B4-BE49-F238E27FC236}">
                <a16:creationId xmlns:a16="http://schemas.microsoft.com/office/drawing/2014/main" id="{1C0EA21D-0BBD-FE4C-B74A-D13E9347D4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E3B70D4-B0F8-D14A-964B-765B5CC4100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3085644D-8B75-2045-A144-EB1FE6C58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1B266F3-6B61-5644-9F5E-25A03D87E1C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6D1617A1-15E9-3740-9C44-40512B979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BBCB3271-E28F-594A-A984-BB8B927BE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>
            <a:extLst>
              <a:ext uri="{FF2B5EF4-FFF2-40B4-BE49-F238E27FC236}">
                <a16:creationId xmlns:a16="http://schemas.microsoft.com/office/drawing/2014/main" id="{AE8D83EE-613A-CE4B-91C2-9EC39D716E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2B6834F-2173-884F-952E-4C87D7B05E0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F457BA9C-2C84-AA46-A307-F6CBEF43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ECE4FBF-0FC7-214D-929D-6D3CCDB3562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434A5351-8180-DF4B-B5A1-CF1D6EEE6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21AA0A8F-9130-2F4B-A985-6E57ED8E1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>
            <a:extLst>
              <a:ext uri="{FF2B5EF4-FFF2-40B4-BE49-F238E27FC236}">
                <a16:creationId xmlns:a16="http://schemas.microsoft.com/office/drawing/2014/main" id="{EFD7A6CF-4DA7-DD42-AC99-ED7D791C61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34A6D96-3942-674E-BBF7-2A4B480B558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06DF3A3E-E9D0-FA42-9386-AA9B3E22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302B9A-6AB4-EF41-809B-0FCE241A92B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7B844DB0-68E7-4742-9005-99021DBA8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850BD6DF-023E-094F-9BFB-D7410FF84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9">
            <a:extLst>
              <a:ext uri="{FF2B5EF4-FFF2-40B4-BE49-F238E27FC236}">
                <a16:creationId xmlns:a16="http://schemas.microsoft.com/office/drawing/2014/main" id="{5C9821BB-2C64-A34F-B5F0-7B248C665A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7E81F0C-6A5D-194F-B63E-1227D187B95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48E346A9-2C85-2743-898B-655D1985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390AE3-C28D-B743-B82F-B25C1CF6B84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F38BCF4F-3B44-9848-B835-F1F0C0990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F28E5755-F66D-3144-A5E0-91B880CF8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>
            <a:extLst>
              <a:ext uri="{FF2B5EF4-FFF2-40B4-BE49-F238E27FC236}">
                <a16:creationId xmlns:a16="http://schemas.microsoft.com/office/drawing/2014/main" id="{27E9F254-651D-0F47-9D9E-3EFBDC38F6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953334C-F051-ED45-B337-10E5364C7A2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3427" name="Text Box 1">
            <a:extLst>
              <a:ext uri="{FF2B5EF4-FFF2-40B4-BE49-F238E27FC236}">
                <a16:creationId xmlns:a16="http://schemas.microsoft.com/office/drawing/2014/main" id="{13986930-B62D-934C-9C6B-8EA03951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0FB914-6066-574B-849E-F50CAA8CCE2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AFB933DC-A733-EC4D-AAA2-D66731137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33ACE664-756A-334F-8B5A-61FE3060F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9">
            <a:extLst>
              <a:ext uri="{FF2B5EF4-FFF2-40B4-BE49-F238E27FC236}">
                <a16:creationId xmlns:a16="http://schemas.microsoft.com/office/drawing/2014/main" id="{3EFC096A-8DE4-EB4E-8472-F1641F9DF2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55A1BAC-6C52-6E4A-A25A-48C03244CBE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E13847B2-0199-0342-8C18-EEB9B785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723169-328C-644B-B787-C1888612E39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F7D0AC36-08E2-0A4A-840A-4D0663A66D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2632C183-4E7B-0142-8ED1-30D2CC440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>
            <a:extLst>
              <a:ext uri="{FF2B5EF4-FFF2-40B4-BE49-F238E27FC236}">
                <a16:creationId xmlns:a16="http://schemas.microsoft.com/office/drawing/2014/main" id="{09D58CC9-82B2-9C44-A102-125F3F7B7D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9ADD7BC-45C2-AA42-B2BB-6707420631D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99D71AC6-C05E-5541-AB5A-37C120F5F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AD30C1-9079-3644-9DA2-DF79C148094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F604A2CD-DBA6-354D-A26B-257F5F309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B6E56048-E71F-4349-BE9E-AAA0C6C96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>
            <a:extLst>
              <a:ext uri="{FF2B5EF4-FFF2-40B4-BE49-F238E27FC236}">
                <a16:creationId xmlns:a16="http://schemas.microsoft.com/office/drawing/2014/main" id="{21969090-D92F-084C-A61D-7613C8B9D6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BC92429-8047-9643-955C-02E718BD8E5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20F3C815-E54A-B349-8F2A-90564B35F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7ED266B-17FE-FA49-B177-AC7FAB9F4DE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D89328AA-A7E9-F441-8D83-7C57BCF9A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7E42A2BD-5AD9-FD44-B81E-40212AF38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9">
            <a:extLst>
              <a:ext uri="{FF2B5EF4-FFF2-40B4-BE49-F238E27FC236}">
                <a16:creationId xmlns:a16="http://schemas.microsoft.com/office/drawing/2014/main" id="{99CA810B-C59A-904A-8796-97CF72162D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4A44A21-F0FF-0D44-B730-1F125FE4923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1D096E9F-1CBF-044B-B2B8-30B22E544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1D9C55B-9B90-CF4F-B5C9-7BE82F54885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D4C5F0B9-B987-C247-BC83-88D8201E1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3A6492AC-F394-834B-B025-1FE2AB4B3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>
            <a:extLst>
              <a:ext uri="{FF2B5EF4-FFF2-40B4-BE49-F238E27FC236}">
                <a16:creationId xmlns:a16="http://schemas.microsoft.com/office/drawing/2014/main" id="{90C54F9B-BD11-6F4D-9062-DFB013DA29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6331C9A-472C-6343-9593-F9F6D7B9599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7523" name="Text Box 1">
            <a:extLst>
              <a:ext uri="{FF2B5EF4-FFF2-40B4-BE49-F238E27FC236}">
                <a16:creationId xmlns:a16="http://schemas.microsoft.com/office/drawing/2014/main" id="{CE2DBAB1-132E-6645-BF48-807D6AC70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20F166-D6CD-794B-B5AE-881DD77FAA0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71AFDF25-2AD8-2047-BDD8-9A2EE8ABF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A2C2E4CD-C510-4844-96BB-D30CFE8A7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>
            <a:extLst>
              <a:ext uri="{FF2B5EF4-FFF2-40B4-BE49-F238E27FC236}">
                <a16:creationId xmlns:a16="http://schemas.microsoft.com/office/drawing/2014/main" id="{5E3A1FA8-2889-DA4C-B9E2-140A33D160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5DE8D14-2BC3-5040-9E0B-B9BB65A038B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7925A6A5-06C7-A84A-807B-891C2E42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14DBD5-F7FA-5445-ACA5-EDB3D5247BE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F0564390-D719-9A41-BD6F-21AE103BF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9F7B073B-E3FA-C640-A404-A18A38590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9">
            <a:extLst>
              <a:ext uri="{FF2B5EF4-FFF2-40B4-BE49-F238E27FC236}">
                <a16:creationId xmlns:a16="http://schemas.microsoft.com/office/drawing/2014/main" id="{52A97DCE-241B-9A4E-9579-69C713D8BA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46A5493-4589-534C-8027-76DAD00AF57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55D7D015-2EE1-4F41-87DE-AFAD0DF01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97AEE4-C003-064F-A3BA-88F4DBCE39F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C2BFAEB0-A99E-2048-BA4D-E845184C7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193C97A3-5555-664A-9DC6-9895D7AE9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9">
            <a:extLst>
              <a:ext uri="{FF2B5EF4-FFF2-40B4-BE49-F238E27FC236}">
                <a16:creationId xmlns:a16="http://schemas.microsoft.com/office/drawing/2014/main" id="{CAD921F5-0EBB-494D-8CBA-D81A15E805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72819C1-4994-2842-BC6E-AFEC51B4D6F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4CE45550-59D4-2148-B70D-D7E73486F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4AA4E3-063F-E64F-BE65-9742809DDA9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5CAE9182-569D-D347-9B3B-C150C44D2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815E19F9-3D8E-1E49-9BE1-D7108DEBD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0598" name="Text Box 4">
            <a:extLst>
              <a:ext uri="{FF2B5EF4-FFF2-40B4-BE49-F238E27FC236}">
                <a16:creationId xmlns:a16="http://schemas.microsoft.com/office/drawing/2014/main" id="{6DD6BA6D-A72C-B346-BA2C-D1604A6E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A46D73A-A620-C940-A8D9-9416515F4104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>
            <a:extLst>
              <a:ext uri="{FF2B5EF4-FFF2-40B4-BE49-F238E27FC236}">
                <a16:creationId xmlns:a16="http://schemas.microsoft.com/office/drawing/2014/main" id="{ACC2DDCD-5FA9-4C46-8B1C-66F0A6A65F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8F24A04-ADAB-574E-B0AB-2C6271C9AC8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1619" name="Text Box 1">
            <a:extLst>
              <a:ext uri="{FF2B5EF4-FFF2-40B4-BE49-F238E27FC236}">
                <a16:creationId xmlns:a16="http://schemas.microsoft.com/office/drawing/2014/main" id="{7ADA77ED-784D-B44F-9DCC-050A3FB99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AF1E5F-591A-DB48-BB36-D7B54950819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4751F6C7-1C5F-8344-91A6-003051ABD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1F445736-9890-DD4F-B444-D49D80B1C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>
            <a:extLst>
              <a:ext uri="{FF2B5EF4-FFF2-40B4-BE49-F238E27FC236}">
                <a16:creationId xmlns:a16="http://schemas.microsoft.com/office/drawing/2014/main" id="{3D8AC76C-71A2-A04C-85EB-34D8CA5EF7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FF688F3-3283-E942-94F0-AE6ED14C39A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14C0B7DA-87A3-7145-8012-6CFC79BD4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F6A3BA-6298-AF4E-947F-C7B564BC279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6879CF00-329B-904B-BD7F-B02DF85029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EBF93E81-B09D-A24C-8A65-48B80EB7E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>
            <a:extLst>
              <a:ext uri="{FF2B5EF4-FFF2-40B4-BE49-F238E27FC236}">
                <a16:creationId xmlns:a16="http://schemas.microsoft.com/office/drawing/2014/main" id="{387B1177-2892-C342-8B45-AE5C3B6C60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5D1DB8D-C5ED-494A-9A4B-9500656344D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3667" name="Text Box 1">
            <a:extLst>
              <a:ext uri="{FF2B5EF4-FFF2-40B4-BE49-F238E27FC236}">
                <a16:creationId xmlns:a16="http://schemas.microsoft.com/office/drawing/2014/main" id="{E85D95B1-BA25-CC42-8DB2-94FD1CC5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CEBD19-D992-CB45-890F-84AF9D5E736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743888DF-C39D-C549-B790-3D13D01A49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E35BD028-FF1A-824D-A6CA-E819A089C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9">
            <a:extLst>
              <a:ext uri="{FF2B5EF4-FFF2-40B4-BE49-F238E27FC236}">
                <a16:creationId xmlns:a16="http://schemas.microsoft.com/office/drawing/2014/main" id="{BEFC95CD-3C52-FC4D-98FF-D1150B7C5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ECAE743-C5A3-4243-8E35-614A7B5531E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3B3B81A3-93EE-6A42-BCDE-06EE01B2F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542860D-38AA-D44D-A839-44C23BD425D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B4360A7B-F77D-4A4D-9922-1729FA923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290BDA4F-2A57-CB47-A6E6-5A8396D6E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>
            <a:extLst>
              <a:ext uri="{FF2B5EF4-FFF2-40B4-BE49-F238E27FC236}">
                <a16:creationId xmlns:a16="http://schemas.microsoft.com/office/drawing/2014/main" id="{7EA7F3FF-E319-EF4D-A758-6894A32A71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D5A3053-226B-1A4D-BC27-6F01C423565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08FFBF30-7C85-1A45-A3AF-BAFDAE87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F4E2F6C-F219-3E49-8325-F0BDB91F97D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23C4985C-A9F6-F443-9C68-E841CC338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5E2D20C6-C748-2C43-8BFC-A13078C15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9">
            <a:extLst>
              <a:ext uri="{FF2B5EF4-FFF2-40B4-BE49-F238E27FC236}">
                <a16:creationId xmlns:a16="http://schemas.microsoft.com/office/drawing/2014/main" id="{212440BB-B4DC-2D4E-AB50-42660CE8A3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FE0BF9B-59CB-1948-988A-879D5E656DE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54176C35-5BEC-4A45-9847-B506260E3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4B88D1-38CC-6442-BDB6-3BAAF943B6C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990AA2E8-BB9C-1B44-AED3-7D3D1CEF6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B27A54C3-7069-9740-A459-58E3042AF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>
            <a:extLst>
              <a:ext uri="{FF2B5EF4-FFF2-40B4-BE49-F238E27FC236}">
                <a16:creationId xmlns:a16="http://schemas.microsoft.com/office/drawing/2014/main" id="{8C7AA4C2-80F6-A342-876F-E675C0FA86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DFB8E33-3000-4C45-9929-1E21A6D1677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3B79E494-8DE9-BE47-8F64-F7180BD1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E5A7A1C-B298-ED40-AC51-5A3B20DF383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0EC35899-1AA3-7A49-93AF-16D6CB56F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8020CD62-93F4-0947-AD2C-0D077B95D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>
            <a:extLst>
              <a:ext uri="{FF2B5EF4-FFF2-40B4-BE49-F238E27FC236}">
                <a16:creationId xmlns:a16="http://schemas.microsoft.com/office/drawing/2014/main" id="{450F5DD5-8212-CC4C-B94D-63D47E491F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04204A4-AEF7-424D-B967-D7C1680CD7B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7763" name="Text Box 1">
            <a:extLst>
              <a:ext uri="{FF2B5EF4-FFF2-40B4-BE49-F238E27FC236}">
                <a16:creationId xmlns:a16="http://schemas.microsoft.com/office/drawing/2014/main" id="{908F5C3A-A25A-844C-A2A9-CA1B46BF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764EEC-217B-E54A-B8A0-C933DA482C4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6C6812F1-49C0-494A-BC22-18B370B5C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94E5F401-9EB2-944C-B2E1-2445C3EAA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">
            <a:extLst>
              <a:ext uri="{FF2B5EF4-FFF2-40B4-BE49-F238E27FC236}">
                <a16:creationId xmlns:a16="http://schemas.microsoft.com/office/drawing/2014/main" id="{93A64C8F-60C7-3649-B9B7-DC9E436801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8AF1011-8973-CE44-94CF-BCE00937274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8787" name="Text Box 1">
            <a:extLst>
              <a:ext uri="{FF2B5EF4-FFF2-40B4-BE49-F238E27FC236}">
                <a16:creationId xmlns:a16="http://schemas.microsoft.com/office/drawing/2014/main" id="{0934CC26-17F7-C445-B192-B1E0F8D2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DEE21B-20E0-B042-9103-74F0B57A06A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40ABFA23-A7F8-EB41-AF8E-9242DE914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8DCD4932-2656-6E42-99D3-6AEED6282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>
            <a:extLst>
              <a:ext uri="{FF2B5EF4-FFF2-40B4-BE49-F238E27FC236}">
                <a16:creationId xmlns:a16="http://schemas.microsoft.com/office/drawing/2014/main" id="{F5F337D1-28F1-704E-BCE3-F4A57BAB49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E673D14-40AB-0041-B52C-B8A5F44EA2A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63E724AD-A5C6-C645-B440-F4DC4D277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2D1AFA-5279-F64A-B7E5-69A47DD3447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FB126518-CBD8-F447-8D14-5D112F0AF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3C14EB9F-5D0C-3448-AFC3-B52EAA36D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4" name="Text Box 4">
            <a:extLst>
              <a:ext uri="{FF2B5EF4-FFF2-40B4-BE49-F238E27FC236}">
                <a16:creationId xmlns:a16="http://schemas.microsoft.com/office/drawing/2014/main" id="{85A548ED-2763-0542-A54A-215DEAE5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28E59F-6AF8-C44D-AB0A-617956FEE0D4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>
            <a:extLst>
              <a:ext uri="{FF2B5EF4-FFF2-40B4-BE49-F238E27FC236}">
                <a16:creationId xmlns:a16="http://schemas.microsoft.com/office/drawing/2014/main" id="{3B180F6B-E25F-1145-AF52-91124A56F3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639F6DB-1457-0E48-B288-EDEC7251F6D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DF7D7A38-AE66-5142-801C-C6427CB22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5F9F4C-FBCB-F540-8426-01C1326E7C3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E0B7E18F-CE77-0F4C-9781-06CFB3EE1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7A718FE6-607A-9F43-AF8B-6E1A25153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>
            <a:extLst>
              <a:ext uri="{FF2B5EF4-FFF2-40B4-BE49-F238E27FC236}">
                <a16:creationId xmlns:a16="http://schemas.microsoft.com/office/drawing/2014/main" id="{B63C55A0-06D5-3C4F-8EA6-3847F9B7B9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A4318D7-4CA1-9D48-A6B3-5D8F79FD7D3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1859" name="Text Box 1">
            <a:extLst>
              <a:ext uri="{FF2B5EF4-FFF2-40B4-BE49-F238E27FC236}">
                <a16:creationId xmlns:a16="http://schemas.microsoft.com/office/drawing/2014/main" id="{FE568D7B-C7B0-BE47-BD3C-9562AD46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515EE-0129-1D4F-A0C5-403B148CF05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49568D2A-7CB0-594E-BF07-232AD2CC9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3">
            <a:extLst>
              <a:ext uri="{FF2B5EF4-FFF2-40B4-BE49-F238E27FC236}">
                <a16:creationId xmlns:a16="http://schemas.microsoft.com/office/drawing/2014/main" id="{6DBDDA6F-A849-4C43-B744-67AC53183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>
            <a:extLst>
              <a:ext uri="{FF2B5EF4-FFF2-40B4-BE49-F238E27FC236}">
                <a16:creationId xmlns:a16="http://schemas.microsoft.com/office/drawing/2014/main" id="{6B4B4A92-788C-5541-9485-2DB27A2ECA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4ED7E69-B003-F84B-87AB-CCCA95608F1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E2817F15-B2B7-1041-8CE6-9B086534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74AE05-911A-F441-B71B-A5155D861BE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018A4582-C03A-DC42-9E4F-3CAD20929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386E852A-DD0A-DD41-B93F-C59B2CD59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9">
            <a:extLst>
              <a:ext uri="{FF2B5EF4-FFF2-40B4-BE49-F238E27FC236}">
                <a16:creationId xmlns:a16="http://schemas.microsoft.com/office/drawing/2014/main" id="{77AA2D62-DB23-EB4B-B53B-977BD6A23E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D724407-5478-5D43-A499-4427637B3B1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3907" name="Text Box 1">
            <a:extLst>
              <a:ext uri="{FF2B5EF4-FFF2-40B4-BE49-F238E27FC236}">
                <a16:creationId xmlns:a16="http://schemas.microsoft.com/office/drawing/2014/main" id="{FE578978-B4B1-794B-87D9-687C9707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D1461D5-DDC6-D04B-B9F9-BE46CB03066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8CAE405B-BC73-6E4B-8BA1-057DD054A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3">
            <a:extLst>
              <a:ext uri="{FF2B5EF4-FFF2-40B4-BE49-F238E27FC236}">
                <a16:creationId xmlns:a16="http://schemas.microsoft.com/office/drawing/2014/main" id="{0CF6D2F5-AEB1-3143-B985-2876022E2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>
            <a:extLst>
              <a:ext uri="{FF2B5EF4-FFF2-40B4-BE49-F238E27FC236}">
                <a16:creationId xmlns:a16="http://schemas.microsoft.com/office/drawing/2014/main" id="{794F90C2-F30F-D442-AC88-515D9EE749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302151F-589F-9C4B-8CF6-FA2FB9AB839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707C8EB5-A7AF-5649-A6C5-4CA6BF4E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C59A57C-2F22-3442-B843-717A7EE185C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14620808-AE33-2D4F-8C66-6B4013642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C107671B-BE51-5D48-9B78-298F6ED32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>
            <a:extLst>
              <a:ext uri="{FF2B5EF4-FFF2-40B4-BE49-F238E27FC236}">
                <a16:creationId xmlns:a16="http://schemas.microsoft.com/office/drawing/2014/main" id="{89541E8C-3C12-1447-A5CF-3B8A57611D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09A59E8-88C0-6F40-B804-E3F6B4B400F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F1595895-F7DE-5242-969C-3511F5FB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6256EE-D59F-D14A-9F4B-F90A0BAEAFB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DB2FFD1B-C1D7-834E-8055-79F36DB9B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DF659FFD-B0E1-F647-8C01-E1CF7098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5AA94BC3-87FD-8446-B994-1A54248947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0F4F5FA-03FF-6E4D-81A5-13BBB9F9302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A2F687E5-F7A6-0E41-85BC-A22BC4217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3D315-EE08-9B44-8A1C-C19C275E4F3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6E0EE6D1-2AF1-BE41-BDEC-5E43A35EF7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0DA20B69-0C4F-A844-963C-8A2828338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>
            <a:extLst>
              <a:ext uri="{FF2B5EF4-FFF2-40B4-BE49-F238E27FC236}">
                <a16:creationId xmlns:a16="http://schemas.microsoft.com/office/drawing/2014/main" id="{9C4320F3-5137-C44D-9B64-F9E49245D5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09C8B64-D880-944B-BD22-7C72A6F04CA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CCE07BA6-2F8D-6C45-917B-E4DE1DC1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FE58E6-AEFB-4646-AD0C-B096038FE4D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8AB79291-473F-6046-BFEF-4470EC494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88AC30F3-F1DD-BA48-8C1E-33E503E66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42A0B3-14BF-8944-AFFC-ECA51E4562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1560B-085E-FB46-87B4-098E0CD89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D739C6-9135-F54C-B882-1BAD5EEC292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E63E3-A44F-874F-8ADF-E404DE4E3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76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8175" y="152400"/>
            <a:ext cx="2151063" cy="616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2375" cy="616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B124DD-E482-8A43-A89C-E3372DA7BB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04135-9264-724D-A459-36BE36F4C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75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5673259-B50D-7F45-BEC4-C9B6B088C69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47A35-E3AB-E34E-9FB6-D13087966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50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D9DAE01-C879-8B44-83D3-F358FB455F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04255-473C-F142-9C11-3F8CB3FD0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631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6F2400C-08B8-014A-B76B-803CC7CE3D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9A48B-A1F5-154B-AB47-59507F38B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57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60813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5B8F9FA-077B-0B44-847A-5D664321830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FBD46-51A9-F64A-BF22-9209A6C6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99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82A58D-0624-FB43-9642-934C44872C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AEA67-1D18-7C48-96EC-3FE7170FA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425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42EA10F-0704-0A4A-A757-2D8D40C854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E296-BA73-7844-88AA-AFFB8F69B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242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4090AB9-014E-9644-A1D8-C50E1289C6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60828-C8C7-F74D-AB26-93BBA6EB0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7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13BAA43-B859-FC48-B007-A7CD8F0093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D3138-4BCB-9346-AC88-EA24EF2F1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75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E8CCC6-6658-4D4B-B862-D957C48A0C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449E3-8820-3649-B249-5F348FD8C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874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79DC5F8-39A6-6345-8DD2-51F6C57B69C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067D2-D35D-FB44-908F-B7D8BC2D6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782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DA88D62-8B9F-DA41-A9D2-3D47BDC1694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247A5-E218-9A45-9010-865EC5500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19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8175" y="152400"/>
            <a:ext cx="2151063" cy="616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2375" cy="616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C5B8565-50B8-8B44-B55F-AD15E39B7C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C73E5-469E-BA47-A75B-C6C24A1EA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17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3765A19-B642-E64F-A641-0BEAB0A44D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96741-2F81-6C48-9EDC-D401C4C01C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9811A48-5735-4A4E-AFAD-012AFAF607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925537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F3C8A7D-9C41-A541-BF4A-7296EC3CB9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52F60-E71D-A249-8D79-02B52D3D79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64D5B12-DA39-3C44-8EBB-44BFB13269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832212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C0E214E-7DE0-B44E-9E4F-E08B2014EB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62CE9-0FAC-2E4C-8C69-A30E79F999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AB2E98A-17D2-D74D-B1B3-9C6BA470343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798528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60813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387DF48-0FFA-B94A-B9C6-A56FF54EEE0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BC8F4-9CF9-B149-A5CC-93F194C8BD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749B20F-2C36-5D44-811F-BDA148F72B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369976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BE4EADF-CF90-6844-8EC5-B1196D07CA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23A5F-C0B9-C747-8138-2EB0C5AD7C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DB8131F-A585-2841-A246-C50ACF7267D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909038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D8516B9-B25B-6040-91BE-3E174D3542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D2C2B-88E1-7F4D-ACD0-90D797323E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6A74D37-990F-EA46-8D85-5CEB660DE19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650607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B5024AC-8698-8645-9BF1-B14F908FACC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9CD61-33E5-7C46-B7CA-2FA31FCBAB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B9315E6-469A-8343-A570-2AB3EBEDB8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67044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B7323C-9C57-734D-8CD0-BEBA1B8D1E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DF3A3-E32B-C840-9F07-9DF151098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102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57F6C18-8496-2A44-886A-BBE325D3982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49592-2EE9-D34C-AA1A-AF625E44FE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B4828AC-B921-274F-A438-6795767F4C6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874510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555FE7-88BF-BC44-80F5-C2CE02253C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906AB-A1E3-5345-8F6F-577C045FCD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75E35E0-020E-1D47-AA4B-CF37C8CB916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8595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7CAA6CF-BE36-9949-BAFF-7FE8FB2FCC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A0475-B139-1A4B-8763-E5F86485D9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CCDA9F2-C8FE-DF4A-8AE8-255C4F105CC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737732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8175" y="152400"/>
            <a:ext cx="2151063" cy="616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2375" cy="616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6638FAA-60A5-7240-A69E-0DBE050E51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6A471-8A9E-784D-B0DD-6E3EE77B3B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C232D2E-911B-4D40-9012-97EDD077966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166519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C01E07A-E633-D745-AA1F-FB2E268EA6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8F64B-B5D7-2E42-A2CF-0B944F822B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CD162EF-0C1C-7744-BDE4-1520FDF6FA9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89841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FADA8BF-F694-BC40-932E-BEBB0E33BE7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02C88-B365-C841-836B-ED0E84827B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5C52F98-4A5A-3441-AC04-3C866F5149C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467916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E3FA66C-A6F0-4940-B6F9-A36DA2E789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BAC23-803E-5145-9AB4-D235BC7199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455D84E-3D5E-6F45-8D9F-143CDCE4638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12378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60813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8D2F6F-8818-1844-AD96-1CE7F2FF20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B4597-C74A-6F46-9D62-B3C8EBE5BA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F006C0-D5E3-7542-9A5E-ED1DBF764C9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007051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3537851-8E9E-3F4D-8987-CDFA74C875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2BD50-B4DC-9149-A8E7-AFBAB41FEB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381D0DD-330B-E442-A53B-060014B1345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886301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08A7C68-2E1B-ED47-B639-0E621EFB8C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B8B54-50B4-E44B-AC33-971DCD6EB3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5A7D43A-2D8E-D14C-92CD-87B88D2953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50653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60813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6A9FEA-22AD-9D48-80C9-B8F0D941E7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30D71-5888-954E-9950-81A77DE30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032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41C3441-5601-6E40-94AD-60E98EF006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B8FB5-18A0-8343-B785-D1B728240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EEA6DCD-6E81-6449-B429-F937D9D9CEC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015763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1072496-FAE1-A243-9534-5B45CECBAE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FC28A-C957-024E-8CC3-3B42D32664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2580983-B1ED-E345-A597-51BF5D07AE0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746377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DB2360-28DB-664F-80C4-2F50440106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00013-62BB-5148-A1EC-F252CC64DD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DC1E660-98BD-C646-892D-2BFFF5998CA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403527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EDFB789-3E36-104E-BFB0-D70FA5EC96D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BA93-B8F1-A445-A3C0-0A28CF95BC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C9EE06F-DA12-2D4E-A641-82E5C38A227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837082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8175" y="152400"/>
            <a:ext cx="2151063" cy="616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2375" cy="616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39C00F-550D-D94B-803B-3AB632EAB7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7B129-27BA-9C45-9AA6-9A63483E86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9420EA6-717E-5C46-8C7C-EE509582954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19767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5084DA-91D5-3B4E-B4DF-A2AD13C39E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5C6D6-2258-FD49-8A28-BAB86E79B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82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19AFB5-18A5-B14A-8239-95A1A459E01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76F2E-E46C-9B41-BFB0-E42FDFFA5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D6BF4E-2A56-3C4A-BB18-44C183D0540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BD2AD-E1EC-A949-B032-92C3FCBE7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96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DB1E71C-AB7F-204C-9C29-F06FAD746F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ED26-40A3-6C45-A1FA-A75D3686C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60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6E98ED-B19D-4B4F-9040-9D17CCC98F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13FF3-FD56-424A-B112-0CAB0310F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38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D5323807-3409-BC43-83DA-DD631A18D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243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36A5BAC-36AD-0944-809F-5E76C97D23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900238" cy="45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C801EBAC-FACA-5148-B889-AA3DE1A6631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2FD3D8B4-989D-794B-B82D-0C49A9536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6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96D1222E-3364-A344-BE94-1640AAED5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9" name="Rectangle 5">
            <a:extLst>
              <a:ext uri="{FF2B5EF4-FFF2-40B4-BE49-F238E27FC236}">
                <a16:creationId xmlns:a16="http://schemas.microsoft.com/office/drawing/2014/main" id="{D4268913-B688-9F4A-AA74-56155DAD0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2055" name="Picture 6">
            <a:extLst>
              <a:ext uri="{FF2B5EF4-FFF2-40B4-BE49-F238E27FC236}">
                <a16:creationId xmlns:a16="http://schemas.microsoft.com/office/drawing/2014/main" id="{68C95DD2-0CA3-A440-96BE-50FD7A83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Rectangle 7">
            <a:extLst>
              <a:ext uri="{FF2B5EF4-FFF2-40B4-BE49-F238E27FC236}">
                <a16:creationId xmlns:a16="http://schemas.microsoft.com/office/drawing/2014/main" id="{1696754A-74B3-6E43-8A56-7C430DFE6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FC0100F0-C2CB-524E-8E23-CBC92370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E71D23CF-D16E-304F-BD69-5631DA25F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8DD9E4F3-055B-5D41-A9A1-C063442D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AE981B83-45EE-5D43-A869-2011540D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3A5BCF26-5219-534B-A44E-8343EF62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584D6C03-6445-8541-89B0-6333E0B0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6581775"/>
            <a:ext cx="458787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Copyright 2014 - Coast Guard Auxiliary Association, Inc. 14th ed.</a:t>
            </a:r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id="{9677B855-88BE-FE44-85CA-DC86C3E53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243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081" name="Rectangle 8">
            <a:extLst>
              <a:ext uri="{FF2B5EF4-FFF2-40B4-BE49-F238E27FC236}">
                <a16:creationId xmlns:a16="http://schemas.microsoft.com/office/drawing/2014/main" id="{4137BDEA-2A10-4443-8DF5-59E42B574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6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7A69E027-10CB-6A4C-A03B-7B5EF5306E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2400">
                <a:solidFill>
                  <a:srgbClr val="000066"/>
                </a:solidFill>
                <a:latin typeface="Arial Black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AF711A2B-031B-E044-9B91-924EEEAAEE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62AFD945-3782-C247-8119-E181A2F7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851FEE76-F8F0-8B4D-91C8-3A1A7E117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30667EF2-4C59-E04D-9410-AB660113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85FD689E-527B-D74A-A584-A45189EF8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B795FC84-00FE-4247-AEA5-0619074A1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243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DDA4615C-CF44-9E4B-9A8C-978964A14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6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5AF776C-86C9-AD47-9DD1-CB015BACFD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900238" cy="45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A7BF2487-0AC9-BD40-A0AD-ACA67C480C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5DBF175C-9458-164D-BC1E-B714F8D432E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7638" cy="471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795441F1-C6B1-324A-9E49-6B5E1C02C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44263F72-FF5E-4A4D-B7BD-0C3D508CB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FB42577B-21BA-BC45-9A53-A1E5EC32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218A7BF5-600C-9F43-A0A6-EFA125504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9CA95B20-75E8-B04F-97E5-119527976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243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A76D1A38-0ADF-2444-AA34-B1F3D22F4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6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56535FC-8E7B-B346-9BB3-D86D937935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900238" cy="45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21D5F3D-F338-9F43-ADA3-D9B5DE34B0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F625AF25-F7A4-354F-8FB1-1A66FFFD098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7638" cy="471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8F53DCB4-28F3-5E4D-ACA6-0CC446BFF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830710-8EC0-EE47-88A7-DDDFB53A6C71}" type="slidenum">
              <a:rPr lang="en-US" altLang="en-US">
                <a:solidFill>
                  <a:srgbClr val="000066"/>
                </a:solidFill>
                <a:latin typeface="Arial Black" panose="020B0604020202020204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405DC48F-E4A2-B348-8EB1-4F305E84F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104775"/>
            <a:ext cx="6848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100" i="1">
                <a:solidFill>
                  <a:srgbClr val="000066"/>
                </a:solidFill>
                <a:latin typeface="Arial Black" panose="020B0604020202020204" pitchFamily="34" charset="0"/>
              </a:rPr>
              <a:t>Equipando su Embarcación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1ED49F6-6BBB-6E44-8DAA-23173A125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Chapter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BFFF92A4-5120-3A40-B154-8BBBD2221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397625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Copyright 2014 - Coast Guard Auxiliary Association, Inc. 14th ed.</a:t>
            </a:r>
          </a:p>
        </p:txBody>
      </p:sp>
      <p:pic>
        <p:nvPicPr>
          <p:cNvPr id="6150" name="Picture 5">
            <a:extLst>
              <a:ext uri="{FF2B5EF4-FFF2-40B4-BE49-F238E27FC236}">
                <a16:creationId xmlns:a16="http://schemas.microsoft.com/office/drawing/2014/main" id="{BC456D42-4571-CA48-A634-BD5047B6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1" name="Rectangle 6">
            <a:extLst>
              <a:ext uri="{FF2B5EF4-FFF2-40B4-BE49-F238E27FC236}">
                <a16:creationId xmlns:a16="http://schemas.microsoft.com/office/drawing/2014/main" id="{CD1721EE-A1F2-DD4E-9363-1B2706BAB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3290888"/>
            <a:ext cx="1495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USCG AUX 091-18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3504BBD9-D46E-8F44-AA3A-060C695B5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2FF563-2C8F-BA44-8C2F-3C3C8C98DB36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B1930652-3A51-0949-8236-3950E28A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288"/>
            <a:ext cx="7924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Requisitos de ventilación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5ED5D991-87D1-A64D-9478-B96FCB03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279525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Muchos fuegos se producen por los vapores de gasolina en lugares cerrados como el motor, centina o compartimiento de gasolina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El Mejor Detector – </a:t>
            </a:r>
            <a:r>
              <a:rPr lang="en-US" altLang="en-US" sz="3200" b="1">
                <a:solidFill>
                  <a:srgbClr val="FF6600"/>
                </a:solidFill>
              </a:rPr>
              <a:t>Su NARIZ</a:t>
            </a:r>
            <a:r>
              <a:rPr lang="en-US" altLang="en-US" sz="3200" b="1" u="sng">
                <a:solidFill>
                  <a:srgbClr val="FF6600"/>
                </a:solidFill>
              </a:rPr>
              <a:t>!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 u="sng">
                <a:solidFill>
                  <a:srgbClr val="000066"/>
                </a:solidFill>
                <a:cs typeface="Arial" panose="020B0604020202020204" pitchFamily="34" charset="0"/>
              </a:rPr>
              <a:t>¡</a:t>
            </a:r>
            <a:r>
              <a:rPr lang="en-US" altLang="en-US" sz="3200" b="1" u="sng">
                <a:solidFill>
                  <a:srgbClr val="000066"/>
                </a:solidFill>
              </a:rPr>
              <a:t>No encienda el motor si USTED huele vapores de gasolina!</a:t>
            </a: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35894A0F-E337-0247-B43E-F3FEB81C0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21275"/>
            <a:ext cx="294481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9662565F-DC9B-A44D-83D3-1FAAFC9C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74A0034-1CDD-AC4A-A7D7-06459BE167E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516CA10C-F33A-6846-98A3-6BE65841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Ventilación Natural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2F585426-9FEB-944D-A9BE-A9128FA0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5612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TextBox 4">
            <a:extLst>
              <a:ext uri="{FF2B5EF4-FFF2-40B4-BE49-F238E27FC236}">
                <a16:creationId xmlns:a16="http://schemas.microsoft.com/office/drawing/2014/main" id="{58C0996C-64CD-844F-8ECA-81F5FE994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447800"/>
            <a:ext cx="281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COWL = Manguerote de ventilación</a:t>
            </a:r>
            <a:endParaRPr lang="es-P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C7925821-BA6E-914F-A316-84A13B7DA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164595F-FDB9-FB4F-A003-2EC93476E04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B8EB5E6B-89A6-4A40-A1D2-41ABED27F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Ventilación Motorizada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F7702E09-8502-C340-ABDD-1CAF2867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524000"/>
            <a:ext cx="47625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A4EEAE4F-BC89-684B-BD63-7AC7E1DE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1F2E03B-39D4-6749-8F0A-6F920938DDB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2CEB4E62-FD87-1F45-8C32-B2D18C59A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3058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Los gases del motor pueden causar envenenamiento por mon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xido de carb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no – existen detectores</a:t>
            </a:r>
          </a:p>
          <a:p>
            <a:pPr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0000"/>
                </a:solidFill>
              </a:rPr>
              <a:t>Ventilaci</a:t>
            </a: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FF0000"/>
                </a:solidFill>
              </a:rPr>
              <a:t>n Natural </a:t>
            </a:r>
            <a:r>
              <a:rPr lang="en-US" altLang="en-US" sz="3200" b="1">
                <a:solidFill>
                  <a:srgbClr val="000066"/>
                </a:solidFill>
              </a:rPr>
              <a:t>– empuja aire fresco al area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Ventilaci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Motorizada – usa abanicos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Ductos de entrada y salida de aire deben estar a un nivel por encima del nivel de agua usual en la centina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25A53F10-053F-1944-8AFA-B0842F5A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7924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Requerimentos de Ventilación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4AB95A9A-646B-5E47-B5B2-9925E0BDF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398D898-7E2D-2840-AB11-068D37A681D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CF985987-E477-F145-AEC7-C9642C5EE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288"/>
            <a:ext cx="7924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Requerimentos de Ventilación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A2BDC93C-4F27-F04C-BE64-50A365C1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27125"/>
            <a:ext cx="42672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6AF76D22-D624-1A46-A108-65E753460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BB3A70-11BA-A94D-93F4-5478597653F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691A220B-2B9B-344E-888E-202C521F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Pegatina de aviso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71371FD0-4109-9147-A9E9-6070BDA1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305800" cy="449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1" indent="-280988" algn="ctr">
              <a:spcBef>
                <a:spcPts val="900"/>
              </a:spcBef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en-US" sz="3600" dirty="0">
                <a:solidFill>
                  <a:srgbClr val="A50021"/>
                </a:solidFill>
                <a:latin typeface="Arial Black" pitchFamily="32" charset="0"/>
                <a:cs typeface="Times New Roman" pitchFamily="16" charset="0"/>
              </a:rPr>
              <a:t>PELIGRO</a:t>
            </a:r>
          </a:p>
          <a:p>
            <a:pPr marL="741363" lvl="1" indent="-282575">
              <a:spcBef>
                <a:spcPts val="6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Los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vapores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gasolina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pueden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explotar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. </a:t>
            </a:r>
          </a:p>
          <a:p>
            <a:pPr marL="741363" lvl="1" indent="-282575">
              <a:spcBef>
                <a:spcPts val="6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Antes de </a:t>
            </a:r>
            <a:r>
              <a:rPr lang="en-US" sz="2400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encender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el motor </a:t>
            </a:r>
            <a:r>
              <a:rPr lang="en-US" sz="2400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encienda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los </a:t>
            </a:r>
            <a:r>
              <a:rPr lang="en-US" sz="2400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abanicos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por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cuatro</a:t>
            </a:r>
            <a:r>
              <a:rPr lang="en-US" sz="3600" b="1" i="1" u="sng" dirty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minutos</a:t>
            </a:r>
            <a:r>
              <a:rPr lang="en-US" sz="3200" b="1" i="1" u="sng" dirty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y </a:t>
            </a:r>
            <a:r>
              <a:rPr lang="en-US" sz="2400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verifique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hay </a:t>
            </a:r>
            <a:r>
              <a:rPr lang="en-US" sz="2400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vapores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gasolina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la </a:t>
            </a:r>
            <a:r>
              <a:rPr lang="en-US" sz="2400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centina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.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pegatina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debe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desplegarse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cerca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del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interruptor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encendido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(switch).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6F12163D-84BF-1D47-881D-4603DDF3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3838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79A482F5-C58D-4B45-8D81-12858A79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66538C-3A37-C447-AB4F-52046755E56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C5321B21-6509-A14D-B965-47B5CEE7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-76200"/>
            <a:ext cx="8077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Parallamas </a:t>
            </a:r>
            <a:b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(Backfire Flame Arresters)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733E1815-891D-8D40-AB5A-06C6619AA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Requeridos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motores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gasolina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dentro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la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borda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Evita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contra-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explosiones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el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carburador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8138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Tiene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que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ser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aprobado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el Coast Guard o ser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tipo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U 1 SAE</a:t>
            </a:r>
          </a:p>
          <a:p>
            <a:pPr marL="338138" indent="-338138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deben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mantener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limpios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E0C979C5-5C28-FF4C-8793-1D7018FD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581400"/>
            <a:ext cx="2743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28827ABE-7116-2145-879B-4256DFC8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C2A582E-0C8B-914C-AB63-FCE98C6C0AB6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E46A6908-E889-6C4C-A269-65B7DF1DD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8" name="Text Box 3">
            <a:extLst>
              <a:ext uri="{FF2B5EF4-FFF2-40B4-BE49-F238E27FC236}">
                <a16:creationId xmlns:a16="http://schemas.microsoft.com/office/drawing/2014/main" id="{B13EE6E1-026F-6E47-B64C-E071C87E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Pregunta?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E7DF5E29-B42D-A049-BDAE-9D49591D2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¿</a:t>
            </a:r>
            <a:r>
              <a:rPr lang="en-US" altLang="en-US" sz="3200" b="1">
                <a:solidFill>
                  <a:srgbClr val="FFFFFF"/>
                </a:solidFill>
              </a:rPr>
              <a:t>Cual es la mejor manera de detectar vapores de gasolina?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                                   </a:t>
            </a:r>
            <a:r>
              <a:rPr lang="en-US" altLang="en-US" sz="3200" b="1">
                <a:solidFill>
                  <a:srgbClr val="FF6600"/>
                </a:solidFill>
              </a:rPr>
              <a:t> </a:t>
            </a:r>
            <a:r>
              <a:rPr lang="en-US" altLang="en-US" sz="3200" b="1">
                <a:solidFill>
                  <a:srgbClr val="FF6600"/>
                </a:solidFill>
                <a:cs typeface="Arial" panose="020B0604020202020204" pitchFamily="34" charset="0"/>
              </a:rPr>
              <a:t>¡</a:t>
            </a:r>
            <a:r>
              <a:rPr lang="en-US" altLang="en-US" sz="3200" b="1">
                <a:solidFill>
                  <a:srgbClr val="FF6600"/>
                </a:solidFill>
              </a:rPr>
              <a:t>USE SU OLFATO!</a:t>
            </a:r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6A52C17C-E9C0-E846-AFBE-BD97DB98D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396038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</a:rPr>
              <a:t>Reprinted with permission from </a:t>
            </a:r>
            <a:r>
              <a:rPr lang="en-US" altLang="en-US" sz="800" b="1" i="1">
                <a:solidFill>
                  <a:srgbClr val="FFFFFF"/>
                </a:solidFill>
              </a:rPr>
              <a:t>Seaworthy: Essential Lessons From Boat U.S. 20 year case file of things GoneWrong by Robert Adriance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D99FE1CC-51B7-3B48-9BCA-1B6D0C560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214F95-4DAA-7B46-A3C8-68A15DE154A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BEF6A9E-51BB-894C-8D3F-916FF855A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8001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i="1" dirty="0" err="1">
                <a:solidFill>
                  <a:srgbClr val="000066"/>
                </a:solidFill>
                <a:latin typeface="+mn-lt"/>
                <a:cs typeface="Times New Roman" pitchFamily="16" charset="0"/>
              </a:rPr>
              <a:t>Prevenc</a:t>
            </a:r>
            <a:r>
              <a:rPr lang="en-US" sz="4000" b="1" i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</a:t>
            </a:r>
            <a:r>
              <a:rPr lang="en-US" sz="3600" b="1" i="1" dirty="0" err="1">
                <a:solidFill>
                  <a:srgbClr val="000066"/>
                </a:solidFill>
                <a:latin typeface="+mn-lt"/>
                <a:cs typeface="Times New Roman" pitchFamily="16" charset="0"/>
              </a:rPr>
              <a:t>ó</a:t>
            </a:r>
            <a:r>
              <a:rPr lang="en-US" sz="4000" b="1" i="1" dirty="0" err="1">
                <a:solidFill>
                  <a:srgbClr val="000066"/>
                </a:solidFill>
                <a:latin typeface="+mn-lt"/>
                <a:cs typeface="Times New Roman" pitchFamily="16" charset="0"/>
              </a:rPr>
              <a:t>n</a:t>
            </a:r>
            <a:r>
              <a:rPr lang="en-US" sz="4000" b="1" i="1" dirty="0">
                <a:solidFill>
                  <a:srgbClr val="000066"/>
                </a:solidFill>
                <a:latin typeface="+mn-lt"/>
                <a:cs typeface="Times New Roman" pitchFamily="16" charset="0"/>
              </a:rPr>
              <a:t> &amp; </a:t>
            </a:r>
            <a:r>
              <a:rPr lang="en-US" sz="4000" b="1" i="1" dirty="0" err="1">
                <a:solidFill>
                  <a:srgbClr val="000066"/>
                </a:solidFill>
                <a:latin typeface="+mn-lt"/>
                <a:cs typeface="Times New Roman" pitchFamily="16" charset="0"/>
              </a:rPr>
              <a:t>Detecci</a:t>
            </a:r>
            <a:r>
              <a:rPr lang="en-US" sz="3600" b="1" i="1" dirty="0" err="1">
                <a:solidFill>
                  <a:srgbClr val="000066"/>
                </a:solidFill>
                <a:latin typeface="+mn-lt"/>
                <a:cs typeface="Times New Roman" pitchFamily="16" charset="0"/>
              </a:rPr>
              <a:t>ón</a:t>
            </a:r>
            <a:endParaRPr lang="en-US" sz="3600" b="1" i="1" dirty="0">
              <a:solidFill>
                <a:srgbClr val="000066"/>
              </a:solidFill>
              <a:latin typeface="+mn-lt"/>
              <a:cs typeface="Times New Roman" pitchFamily="16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4CAB3F97-4268-404E-9D9D-C86AC57F7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Monóxido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Carbono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8188" lvl="1" indent="-280988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Sus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fuentes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primarias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son:</a:t>
            </a:r>
          </a:p>
          <a:p>
            <a:pPr lvl="2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Los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generadores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Gasolina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y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además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también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los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motores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combustión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interna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Prevención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lvl="2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Apague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todos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los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motores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mientras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esté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disfrutando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la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plataforma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del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.</a:t>
            </a:r>
          </a:p>
          <a:p>
            <a:pPr lvl="2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Como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gas no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tiene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olor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ni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color,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debes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tener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un detector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instalado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9E2924F0-AB27-D246-B152-8476B7406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AC467C3-90A6-704F-92E1-9A8489C869B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47A3DC2D-77F3-FB42-BCAA-5289393C0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Emergencias   “FUEGO”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1E3D5619-4BFA-B24A-8C11-5B368A8B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79525"/>
            <a:ext cx="838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Remover uno de estos tres elementos suprime el fuego  </a:t>
            </a:r>
            <a:r>
              <a:rPr lang="en-US" altLang="en-US" sz="2600" b="1">
                <a:solidFill>
                  <a:srgbClr val="FF6600"/>
                </a:solidFill>
              </a:rPr>
              <a:t>Combustible, oxigeno, calor</a:t>
            </a:r>
            <a:r>
              <a:rPr lang="en-US" altLang="en-US" sz="2600" b="1">
                <a:solidFill>
                  <a:srgbClr val="000066"/>
                </a:solidFill>
              </a:rPr>
              <a:t>                                     </a:t>
            </a: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09A8E3A9-0DC3-8A44-8788-063FF616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362200"/>
            <a:ext cx="58293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TextBox 5">
            <a:extLst>
              <a:ext uri="{FF2B5EF4-FFF2-40B4-BE49-F238E27FC236}">
                <a16:creationId xmlns:a16="http://schemas.microsoft.com/office/drawing/2014/main" id="{B2F08025-E8CE-DE4D-8E43-7AD205D3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19400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chemeClr val="tx1"/>
                </a:solidFill>
              </a:rPr>
              <a:t>combustible</a:t>
            </a:r>
            <a:endParaRPr lang="es-PR" altLang="en-US" sz="1600">
              <a:solidFill>
                <a:schemeClr val="tx1"/>
              </a:solidFill>
            </a:endParaRPr>
          </a:p>
        </p:txBody>
      </p:sp>
      <p:sp>
        <p:nvSpPr>
          <p:cNvPr id="23559" name="TextBox 6">
            <a:extLst>
              <a:ext uri="{FF2B5EF4-FFF2-40B4-BE49-F238E27FC236}">
                <a16:creationId xmlns:a16="http://schemas.microsoft.com/office/drawing/2014/main" id="{BAFAE5FB-3004-CA40-B918-1C21E0CFB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715000"/>
            <a:ext cx="62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tx1"/>
                </a:solidFill>
              </a:rPr>
              <a:t>calor</a:t>
            </a:r>
            <a:endParaRPr lang="es-PR" altLang="en-US" sz="1600">
              <a:solidFill>
                <a:schemeClr val="tx1"/>
              </a:solidFill>
            </a:endParaRPr>
          </a:p>
        </p:txBody>
      </p:sp>
      <p:sp>
        <p:nvSpPr>
          <p:cNvPr id="23560" name="TextBox 7">
            <a:extLst>
              <a:ext uri="{FF2B5EF4-FFF2-40B4-BE49-F238E27FC236}">
                <a16:creationId xmlns:a16="http://schemas.microsoft.com/office/drawing/2014/main" id="{A42CF0D1-82FE-FA45-96E8-E5A29734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tx1"/>
                </a:solidFill>
              </a:rPr>
              <a:t>oxigeno</a:t>
            </a:r>
            <a:endParaRPr lang="es-PR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2A8495E0-2148-3145-AA07-A746720C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43C3A94C-5369-2B44-9B92-7134EAA2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04775"/>
            <a:ext cx="7077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100" i="1">
                <a:solidFill>
                  <a:srgbClr val="000066"/>
                </a:solidFill>
                <a:latin typeface="Arial Black" panose="020B0604020202020204" pitchFamily="34" charset="0"/>
              </a:rPr>
              <a:t>Equipando su Embarcación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22D183D-6884-2F4B-A467-87FFC8E30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Chapter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4D7C4640-7301-2F4B-BC44-961C85C2C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B80F159-AF64-A54B-B5EC-D367E5E6F7A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1B15D4B8-9963-4B42-ACF3-1548E179B4E1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1524000"/>
            <a:ext cx="2233613" cy="4276725"/>
            <a:chOff x="320" y="960"/>
            <a:chExt cx="1407" cy="2694"/>
          </a:xfrm>
        </p:grpSpPr>
        <p:grpSp>
          <p:nvGrpSpPr>
            <p:cNvPr id="24593" name="Group 3">
              <a:extLst>
                <a:ext uri="{FF2B5EF4-FFF2-40B4-BE49-F238E27FC236}">
                  <a16:creationId xmlns:a16="http://schemas.microsoft.com/office/drawing/2014/main" id="{58307560-8EBE-ED4D-98E5-398B2EBD9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" y="960"/>
              <a:ext cx="1328" cy="1713"/>
              <a:chOff x="371" y="960"/>
              <a:chExt cx="1328" cy="1713"/>
            </a:xfrm>
          </p:grpSpPr>
          <p:pic>
            <p:nvPicPr>
              <p:cNvPr id="24595" name="Picture 4">
                <a:extLst>
                  <a:ext uri="{FF2B5EF4-FFF2-40B4-BE49-F238E27FC236}">
                    <a16:creationId xmlns:a16="http://schemas.microsoft.com/office/drawing/2014/main" id="{D14E246A-9BBA-FC4B-88A5-76B7FBA1E1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" y="1560"/>
                <a:ext cx="1328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4596" name="Picture 5">
                <a:extLst>
                  <a:ext uri="{FF2B5EF4-FFF2-40B4-BE49-F238E27FC236}">
                    <a16:creationId xmlns:a16="http://schemas.microsoft.com/office/drawing/2014/main" id="{E96D04D7-B390-F94D-8019-1B6E70D64C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" y="960"/>
                <a:ext cx="731" cy="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4" name="Text Box 6">
              <a:extLst>
                <a:ext uri="{FF2B5EF4-FFF2-40B4-BE49-F238E27FC236}">
                  <a16:creationId xmlns:a16="http://schemas.microsoft.com/office/drawing/2014/main" id="{37C1DF89-88A1-134C-AD38-C75D422CF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" y="2675"/>
              <a:ext cx="1407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3200" b="1">
                  <a:solidFill>
                    <a:srgbClr val="000066"/>
                  </a:solidFill>
                </a:rPr>
                <a:t>Basura Madera Papel</a:t>
              </a:r>
            </a:p>
          </p:txBody>
        </p:sp>
      </p:grpSp>
      <p:grpSp>
        <p:nvGrpSpPr>
          <p:cNvPr id="4" name="Group 7">
            <a:extLst>
              <a:ext uri="{FF2B5EF4-FFF2-40B4-BE49-F238E27FC236}">
                <a16:creationId xmlns:a16="http://schemas.microsoft.com/office/drawing/2014/main" id="{A01AC098-1934-9243-8DBB-F3BB7FF97F89}"/>
              </a:ext>
            </a:extLst>
          </p:cNvPr>
          <p:cNvGrpSpPr>
            <a:grpSpLocks/>
          </p:cNvGrpSpPr>
          <p:nvPr/>
        </p:nvGrpSpPr>
        <p:grpSpPr bwMode="auto">
          <a:xfrm>
            <a:off x="3292475" y="1524000"/>
            <a:ext cx="2559050" cy="4667250"/>
            <a:chOff x="2074" y="960"/>
            <a:chExt cx="1612" cy="2940"/>
          </a:xfrm>
        </p:grpSpPr>
        <p:grpSp>
          <p:nvGrpSpPr>
            <p:cNvPr id="24589" name="Group 8">
              <a:extLst>
                <a:ext uri="{FF2B5EF4-FFF2-40B4-BE49-F238E27FC236}">
                  <a16:creationId xmlns:a16="http://schemas.microsoft.com/office/drawing/2014/main" id="{63CD9A94-8F8E-3D48-B89F-EE5F0F774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5" y="960"/>
              <a:ext cx="1610" cy="1689"/>
              <a:chOff x="2075" y="960"/>
              <a:chExt cx="1610" cy="1689"/>
            </a:xfrm>
          </p:grpSpPr>
          <p:pic>
            <p:nvPicPr>
              <p:cNvPr id="24591" name="Picture 9">
                <a:extLst>
                  <a:ext uri="{FF2B5EF4-FFF2-40B4-BE49-F238E27FC236}">
                    <a16:creationId xmlns:a16="http://schemas.microsoft.com/office/drawing/2014/main" id="{98D126BB-F1A1-F94A-8348-63C222BF41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5" y="1521"/>
                <a:ext cx="1610" cy="1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4592" name="Picture 10">
                <a:extLst>
                  <a:ext uri="{FF2B5EF4-FFF2-40B4-BE49-F238E27FC236}">
                    <a16:creationId xmlns:a16="http://schemas.microsoft.com/office/drawing/2014/main" id="{35F93930-8DF2-3C4F-BB8A-A6C0B8497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9" y="960"/>
                <a:ext cx="700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27659" name="Text Box 11">
              <a:extLst>
                <a:ext uri="{FF2B5EF4-FFF2-40B4-BE49-F238E27FC236}">
                  <a16:creationId xmlns:a16="http://schemas.microsoft.com/office/drawing/2014/main" id="{9B85EFFF-868A-D44D-B85E-2714E5191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" y="2638"/>
              <a:ext cx="1612" cy="126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3200" b="1" dirty="0" err="1">
                  <a:solidFill>
                    <a:schemeClr val="accent6"/>
                  </a:solidFill>
                  <a:latin typeface="Arial" charset="0"/>
                  <a:cs typeface="Times New Roman" pitchFamily="16" charset="0"/>
                </a:rPr>
                <a:t>L</a:t>
              </a:r>
              <a:r>
                <a:rPr lang="en-US" sz="3200" b="1" dirty="0" err="1">
                  <a:solidFill>
                    <a:schemeClr val="accent6"/>
                  </a:solidFill>
                  <a:latin typeface="Arial" charset="0"/>
                  <a:cs typeface="Arial" charset="0"/>
                </a:rPr>
                <a:t>í</a:t>
              </a:r>
              <a:r>
                <a:rPr lang="en-US" sz="3200" b="1" dirty="0" err="1">
                  <a:solidFill>
                    <a:schemeClr val="accent6"/>
                  </a:solidFill>
                  <a:latin typeface="Arial" charset="0"/>
                  <a:cs typeface="Times New Roman" pitchFamily="16" charset="0"/>
                </a:rPr>
                <a:t>quidos</a:t>
              </a:r>
              <a:r>
                <a:rPr lang="en-US" sz="3200" b="1" dirty="0">
                  <a:solidFill>
                    <a:schemeClr val="accent6"/>
                  </a:solidFill>
                  <a:latin typeface="Arial" charset="0"/>
                  <a:cs typeface="Times New Roman" pitchFamily="16" charset="0"/>
                </a:rPr>
                <a:t> </a:t>
              </a:r>
              <a:r>
                <a:rPr lang="en-US" sz="3200" b="1" dirty="0" err="1">
                  <a:solidFill>
                    <a:schemeClr val="accent6"/>
                  </a:solidFill>
                  <a:latin typeface="Arial" charset="0"/>
                  <a:cs typeface="Times New Roman" pitchFamily="16" charset="0"/>
                </a:rPr>
                <a:t>Grasa</a:t>
              </a:r>
              <a:endParaRPr lang="en-US" sz="3200" b="1" dirty="0">
                <a:solidFill>
                  <a:schemeClr val="accent6"/>
                </a:solidFill>
                <a:latin typeface="Arial" charset="0"/>
                <a:cs typeface="Times New Roman" pitchFamily="16" charset="0"/>
              </a:endParaRP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2000" b="1" dirty="0" err="1">
                  <a:solidFill>
                    <a:schemeClr val="accent6"/>
                  </a:solidFill>
                  <a:latin typeface="Arial" charset="0"/>
                  <a:cs typeface="Times New Roman" pitchFamily="16" charset="0"/>
                </a:rPr>
                <a:t>Aprobado</a:t>
              </a:r>
              <a:r>
                <a:rPr lang="en-US" sz="2000" b="1" dirty="0">
                  <a:solidFill>
                    <a:schemeClr val="accent6"/>
                  </a:solidFill>
                  <a:latin typeface="Arial" charset="0"/>
                  <a:cs typeface="Times New Roman" pitchFamily="16" charset="0"/>
                </a:rPr>
                <a:t> </a:t>
              </a:r>
              <a:r>
                <a:rPr lang="en-US" sz="2000" b="1" dirty="0" err="1">
                  <a:solidFill>
                    <a:schemeClr val="accent6"/>
                  </a:solidFill>
                  <a:latin typeface="Arial" charset="0"/>
                  <a:cs typeface="Times New Roman" pitchFamily="16" charset="0"/>
                </a:rPr>
                <a:t>por</a:t>
              </a:r>
              <a:r>
                <a:rPr lang="en-US" sz="2000" b="1" dirty="0">
                  <a:solidFill>
                    <a:schemeClr val="accent6"/>
                  </a:solidFill>
                  <a:latin typeface="Arial" charset="0"/>
                  <a:cs typeface="Times New Roman" pitchFamily="16" charset="0"/>
                </a:rPr>
                <a:t> CG</a:t>
              </a:r>
              <a:r>
                <a:rPr lang="en-US" sz="3200" b="1" dirty="0">
                  <a:solidFill>
                    <a:schemeClr val="accent6"/>
                  </a:solidFill>
                  <a:latin typeface="Arial" charset="0"/>
                  <a:cs typeface="Times New Roman" pitchFamily="16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Arial" charset="0"/>
                  <a:cs typeface="Times New Roman" pitchFamily="16" charset="0"/>
                </a:rPr>
                <a:t>REQUERIDO</a:t>
              </a: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ADD5A94E-322B-5244-9EEA-18D73345368C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524000"/>
            <a:ext cx="2128838" cy="3800475"/>
            <a:chOff x="3984" y="960"/>
            <a:chExt cx="1341" cy="2394"/>
          </a:xfrm>
        </p:grpSpPr>
        <p:grpSp>
          <p:nvGrpSpPr>
            <p:cNvPr id="24585" name="Group 13">
              <a:extLst>
                <a:ext uri="{FF2B5EF4-FFF2-40B4-BE49-F238E27FC236}">
                  <a16:creationId xmlns:a16="http://schemas.microsoft.com/office/drawing/2014/main" id="{82875FDD-A9CC-7049-A33A-DB42320FC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960"/>
              <a:ext cx="1293" cy="1710"/>
              <a:chOff x="3984" y="960"/>
              <a:chExt cx="1293" cy="1710"/>
            </a:xfrm>
          </p:grpSpPr>
          <p:pic>
            <p:nvPicPr>
              <p:cNvPr id="24587" name="Picture 14">
                <a:extLst>
                  <a:ext uri="{FF2B5EF4-FFF2-40B4-BE49-F238E27FC236}">
                    <a16:creationId xmlns:a16="http://schemas.microsoft.com/office/drawing/2014/main" id="{93EF2753-6181-4749-A29B-2B6E430EC5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1520"/>
                <a:ext cx="1293" cy="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4588" name="Picture 15">
                <a:extLst>
                  <a:ext uri="{FF2B5EF4-FFF2-40B4-BE49-F238E27FC236}">
                    <a16:creationId xmlns:a16="http://schemas.microsoft.com/office/drawing/2014/main" id="{7E3486A5-2C74-5F4D-A05F-11C30C372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1" y="960"/>
                <a:ext cx="542" cy="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86" name="Text Box 16">
              <a:extLst>
                <a:ext uri="{FF2B5EF4-FFF2-40B4-BE49-F238E27FC236}">
                  <a16:creationId xmlns:a16="http://schemas.microsoft.com/office/drawing/2014/main" id="{8BFBF4DE-B82E-D84F-9F52-51C12FC73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82"/>
              <a:ext cx="1341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3200" b="1">
                  <a:solidFill>
                    <a:srgbClr val="000066"/>
                  </a:solidFill>
                </a:rPr>
                <a:t>Equipos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3200" b="1">
                  <a:solidFill>
                    <a:srgbClr val="000066"/>
                  </a:solidFill>
                </a:rPr>
                <a:t>El</a:t>
              </a:r>
              <a:r>
                <a:rPr lang="en-US" altLang="en-US" sz="3200" b="1">
                  <a:solidFill>
                    <a:srgbClr val="000066"/>
                  </a:solidFill>
                  <a:cs typeface="Arial" panose="020B0604020202020204" pitchFamily="34" charset="0"/>
                </a:rPr>
                <a:t>é</a:t>
              </a:r>
              <a:r>
                <a:rPr lang="en-US" altLang="en-US" sz="3200" b="1">
                  <a:solidFill>
                    <a:srgbClr val="000066"/>
                  </a:solidFill>
                </a:rPr>
                <a:t>ctricos</a:t>
              </a:r>
            </a:p>
          </p:txBody>
        </p:sp>
      </p:grpSp>
      <p:sp>
        <p:nvSpPr>
          <p:cNvPr id="24582" name="Text Box 17">
            <a:extLst>
              <a:ext uri="{FF2B5EF4-FFF2-40B4-BE49-F238E27FC236}">
                <a16:creationId xmlns:a16="http://schemas.microsoft.com/office/drawing/2014/main" id="{1509CCB4-A549-1741-8C4C-E05E1D3E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Tipos de Extintores de incendio</a:t>
            </a:r>
          </a:p>
        </p:txBody>
      </p:sp>
      <p:cxnSp>
        <p:nvCxnSpPr>
          <p:cNvPr id="24583" name="Straight Arrow Connector 19">
            <a:extLst>
              <a:ext uri="{FF2B5EF4-FFF2-40B4-BE49-F238E27FC236}">
                <a16:creationId xmlns:a16="http://schemas.microsoft.com/office/drawing/2014/main" id="{156D7E6E-03A7-DD43-BB45-1900CC0DC6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15000" y="4267200"/>
            <a:ext cx="0" cy="1676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584" name="Straight Arrow Connector 21">
            <a:extLst>
              <a:ext uri="{FF2B5EF4-FFF2-40B4-BE49-F238E27FC236}">
                <a16:creationId xmlns:a16="http://schemas.microsoft.com/office/drawing/2014/main" id="{BAC2C73F-8200-F141-85D8-19509F82BF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29000" y="4191000"/>
            <a:ext cx="0" cy="1676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72894BDF-5475-B746-B0CA-0B1F565D9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19200"/>
            <a:ext cx="4648200" cy="5181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4FADAC20-44A1-6D4C-A36C-5C1A6AB90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7189E1-745B-2748-85C1-4463196D5CA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6DBCF647-76E2-CF40-BD07-24F3D640B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938"/>
            <a:ext cx="792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Tipos de Extintores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6872193C-188F-4E4B-B792-AEB7085CB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27138"/>
            <a:ext cx="4191000" cy="449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Bi</a:t>
            </a:r>
            <a:r>
              <a:rPr lang="en-US" sz="36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xido de  Carbono </a:t>
            </a:r>
          </a:p>
          <a:p>
            <a:pPr marL="738188" lvl="1" indent="-280988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Excluye el  Ox</a:t>
            </a:r>
            <a:r>
              <a:rPr lang="en-US" sz="3600" b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geno &amp; apaga fuego</a:t>
            </a:r>
          </a:p>
          <a:p>
            <a:pPr marL="738188" lvl="1" indent="-280988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Puede causar asfixia</a:t>
            </a:r>
          </a:p>
          <a:p>
            <a:pPr marL="739775" lvl="1" indent="-280988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36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F71ECEE8-983D-C744-BAA2-69AD6E799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219200"/>
            <a:ext cx="171450" cy="52578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5607" name="Picture 6">
            <a:extLst>
              <a:ext uri="{FF2B5EF4-FFF2-40B4-BE49-F238E27FC236}">
                <a16:creationId xmlns:a16="http://schemas.microsoft.com/office/drawing/2014/main" id="{DF124AC6-DDBD-4745-AA29-5FF9C9D05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052638"/>
            <a:ext cx="462915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Rectangle 7">
            <a:extLst>
              <a:ext uri="{FF2B5EF4-FFF2-40B4-BE49-F238E27FC236}">
                <a16:creationId xmlns:a16="http://schemas.microsoft.com/office/drawing/2014/main" id="{4303CA1A-C839-6648-A433-54A7987F2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905000"/>
            <a:ext cx="47244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9" name="Rectangle 8">
            <a:extLst>
              <a:ext uri="{FF2B5EF4-FFF2-40B4-BE49-F238E27FC236}">
                <a16:creationId xmlns:a16="http://schemas.microsoft.com/office/drawing/2014/main" id="{2B238C4C-C4C9-1341-8128-D0875021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47244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10" name="Text Box 9">
            <a:extLst>
              <a:ext uri="{FF2B5EF4-FFF2-40B4-BE49-F238E27FC236}">
                <a16:creationId xmlns:a16="http://schemas.microsoft.com/office/drawing/2014/main" id="{BABE1430-9293-0248-83B3-8F3285AE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91200"/>
            <a:ext cx="4953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</a:rPr>
              <a:t>Halon - No longer manufactured</a:t>
            </a:r>
          </a:p>
        </p:txBody>
      </p:sp>
      <p:sp>
        <p:nvSpPr>
          <p:cNvPr id="25611" name="Text Box 10">
            <a:extLst>
              <a:ext uri="{FF2B5EF4-FFF2-40B4-BE49-F238E27FC236}">
                <a16:creationId xmlns:a16="http://schemas.microsoft.com/office/drawing/2014/main" id="{8D84A63C-F480-BC45-992F-D2EC23644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295400"/>
            <a:ext cx="419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Type B Dry Chemical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CDD0C75A-4A1F-5242-8B08-8262C6A44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690A02-EA0E-404A-8914-660EF58ABDF6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4C019405-058C-E44C-B305-0157389D5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Extintores de incendio</a:t>
            </a: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97F90A5A-63E7-0E46-96B2-CC74A5416ED8}"/>
              </a:ext>
            </a:extLst>
          </p:cNvPr>
          <p:cNvSpPr txBox="1">
            <a:spLocks noChangeArrowheads="1"/>
          </p:cNvSpPr>
          <p:nvPr/>
        </p:nvSpPr>
        <p:spPr bwMode="auto">
          <a:xfrm rot="-60000">
            <a:off x="4763" y="1004888"/>
            <a:ext cx="88677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7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Tienen que ser aprobados por el Coast Guard</a:t>
            </a:r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id="{560DAAD3-A841-854F-8D4D-B697FD978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33550"/>
            <a:ext cx="5867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52F0CF1D-682E-B14B-87E1-065F64CC2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9768C7-BF5C-1041-AEF6-789F404E78A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6A918BD9-2D96-1545-AD4E-C4A9CBCD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731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Extintores Clase B</a:t>
            </a: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28357962-E02A-DB41-8C53-A5E936AF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38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3" name="Text Box 4">
            <a:extLst>
              <a:ext uri="{FF2B5EF4-FFF2-40B4-BE49-F238E27FC236}">
                <a16:creationId xmlns:a16="http://schemas.microsoft.com/office/drawing/2014/main" id="{FADCDA1F-1D9B-C145-84C0-279286E57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38575"/>
            <a:ext cx="89614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200" i="1">
                <a:solidFill>
                  <a:srgbClr val="000066"/>
                </a:solidFill>
                <a:latin typeface="Arial Black" panose="020B0604020202020204" pitchFamily="34" charset="0"/>
              </a:rPr>
              <a:t>Hale el Perno       Tome la corneta      Apunte por la base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D113B15C-6310-F24F-8060-8BAFC3D5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E313369-5A22-A14F-A541-A3FE284EC7E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FE1082A7-33F0-FF40-B9B7-2D1A2486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Extintores de Incendio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09CD86A5-3B55-E340-89BF-D6CE4466D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Cuidado y Trato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Verifique la presi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400" b="1">
                <a:solidFill>
                  <a:srgbClr val="000066"/>
                </a:solidFill>
              </a:rPr>
              <a:t>n 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Perno de seguridad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Ha sido usado?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Nunca “lo dispare” para probarlo</a:t>
            </a: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EF46869D-4204-FD48-9FAA-D3C6D5E6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219200"/>
            <a:ext cx="32956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8" name="Rectangle 5">
            <a:extLst>
              <a:ext uri="{FF2B5EF4-FFF2-40B4-BE49-F238E27FC236}">
                <a16:creationId xmlns:a16="http://schemas.microsoft.com/office/drawing/2014/main" id="{F4AE4E1A-E764-014A-BE16-15F7E418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219200"/>
            <a:ext cx="152400" cy="5181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8679" name="Picture 6">
            <a:extLst>
              <a:ext uri="{FF2B5EF4-FFF2-40B4-BE49-F238E27FC236}">
                <a16:creationId xmlns:a16="http://schemas.microsoft.com/office/drawing/2014/main" id="{699553DD-96DE-6349-A683-A65E1C37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373563"/>
            <a:ext cx="18129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80" name="Picture 7">
            <a:extLst>
              <a:ext uri="{FF2B5EF4-FFF2-40B4-BE49-F238E27FC236}">
                <a16:creationId xmlns:a16="http://schemas.microsoft.com/office/drawing/2014/main" id="{DF511835-FDD3-3C49-95F8-1FF837D69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352800"/>
            <a:ext cx="17367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381256CA-ED41-6C43-A00F-663FB304E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7EEC9E-58B8-C548-8809-7A0FF5ABB8C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756F37D7-2F17-E844-A771-347AA4AE2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Extintores de incendio</a:t>
            </a:r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49FEF829-E931-0445-B247-553765A7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Use PASS method (método PAAB en español)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86192AE6-9A8C-3C48-A39F-D7C0CE2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4400"/>
            <a:ext cx="2514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4B230D9E-78D0-1C4E-92EE-C6DD04BC466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03425"/>
            <a:ext cx="1976438" cy="2779713"/>
            <a:chOff x="1632" y="1262"/>
            <a:chExt cx="1245" cy="1751"/>
          </a:xfrm>
        </p:grpSpPr>
        <p:pic>
          <p:nvPicPr>
            <p:cNvPr id="29707" name="Picture 6">
              <a:extLst>
                <a:ext uri="{FF2B5EF4-FFF2-40B4-BE49-F238E27FC236}">
                  <a16:creationId xmlns:a16="http://schemas.microsoft.com/office/drawing/2014/main" id="{E211EDB6-E16E-834D-89F9-72B9994D2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262"/>
              <a:ext cx="1245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9708" name="Picture 7">
              <a:extLst>
                <a:ext uri="{FF2B5EF4-FFF2-40B4-BE49-F238E27FC236}">
                  <a16:creationId xmlns:a16="http://schemas.microsoft.com/office/drawing/2014/main" id="{89E51983-0885-E947-BAC7-51A94F527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592"/>
              <a:ext cx="104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53DD20FF-B176-9C40-BCDE-0B9D2DBCA140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133600"/>
            <a:ext cx="3636963" cy="3871913"/>
            <a:chOff x="3072" y="1344"/>
            <a:chExt cx="2291" cy="2439"/>
          </a:xfrm>
        </p:grpSpPr>
        <p:pic>
          <p:nvPicPr>
            <p:cNvPr id="29705" name="Picture 9">
              <a:extLst>
                <a:ext uri="{FF2B5EF4-FFF2-40B4-BE49-F238E27FC236}">
                  <a16:creationId xmlns:a16="http://schemas.microsoft.com/office/drawing/2014/main" id="{EFA420B1-F42E-4D47-A8BC-7B513224B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44"/>
              <a:ext cx="1454" cy="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9706" name="Picture 10">
              <a:extLst>
                <a:ext uri="{FF2B5EF4-FFF2-40B4-BE49-F238E27FC236}">
                  <a16:creationId xmlns:a16="http://schemas.microsoft.com/office/drawing/2014/main" id="{3E3FB6EE-1BC8-FF4B-A3A6-ECBF3DE40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60"/>
              <a:ext cx="1043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9704" name="Text Box 11">
            <a:extLst>
              <a:ext uri="{FF2B5EF4-FFF2-40B4-BE49-F238E27FC236}">
                <a16:creationId xmlns:a16="http://schemas.microsoft.com/office/drawing/2014/main" id="{D084FE8B-6F82-9443-9B5E-714D7EEA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5943600"/>
            <a:ext cx="8791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200" i="1">
                <a:solidFill>
                  <a:srgbClr val="000066"/>
                </a:solidFill>
                <a:latin typeface="Arial Black" panose="020B0604020202020204" pitchFamily="34" charset="0"/>
              </a:rPr>
              <a:t>Hale el Perno       Tome la corneta      Apunte a la base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547F00D4-905B-ED40-BD80-E53762D46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34461F-34DD-2940-B5C8-B618C598B4E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899F8318-C4A3-234F-AB38-93A40E6A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Extintores de incendio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73BF66B3-DE70-5A41-98FD-88A281E37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077200" cy="449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8138" eaLnBrk="1" hangingPunct="1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El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método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PASS (PAAB)</a:t>
            </a:r>
          </a:p>
          <a:p>
            <a:pPr marL="338138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 in   			 P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erno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im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				 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punte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la base</a:t>
            </a:r>
          </a:p>
          <a:p>
            <a:pPr marL="338138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queeze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priete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 weep         B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arra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lado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lado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75D37495-F486-C44B-9A7A-3B23133FA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018B46-EBD9-E242-86B1-6D918DDC442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06D902DC-1D55-304A-8EB9-6A6C6B1AF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Pregunta sobre Extintores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C12FE863-A2A9-1C44-BC5D-692E878D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Pare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3200" b="1">
                <a:solidFill>
                  <a:srgbClr val="000066"/>
                </a:solidFill>
              </a:rPr>
              <a:t> los siguientes con la embarcaci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apropiada</a:t>
            </a:r>
            <a:r>
              <a:rPr lang="en-US" altLang="en-US" sz="3200" b="1">
                <a:solidFill>
                  <a:srgbClr val="FFFFFF"/>
                </a:solidFill>
              </a:rPr>
              <a:t> apropiada</a:t>
            </a:r>
            <a:r>
              <a:rPr lang="en-US" altLang="en-US" sz="2800" b="1">
                <a:solidFill>
                  <a:srgbClr val="000066"/>
                </a:solidFill>
              </a:rPr>
              <a:t>                 </a:t>
            </a: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690897BB-64F4-AF49-A080-9BFEEAE01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0" name="Picture 5">
            <a:extLst>
              <a:ext uri="{FF2B5EF4-FFF2-40B4-BE49-F238E27FC236}">
                <a16:creationId xmlns:a16="http://schemas.microsoft.com/office/drawing/2014/main" id="{12F3A6E8-34BC-DA4F-8AB9-1512648A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505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1" name="Picture 6">
            <a:extLst>
              <a:ext uri="{FF2B5EF4-FFF2-40B4-BE49-F238E27FC236}">
                <a16:creationId xmlns:a16="http://schemas.microsoft.com/office/drawing/2014/main" id="{BEF82596-9FB2-D643-ADB0-F30643D2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505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3" name="Text Box 7">
            <a:extLst>
              <a:ext uri="{FF2B5EF4-FFF2-40B4-BE49-F238E27FC236}">
                <a16:creationId xmlns:a16="http://schemas.microsoft.com/office/drawing/2014/main" id="{73A18EE3-B427-314D-A31B-EADDAFA7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4800600" cy="2971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1  B-I</a:t>
            </a:r>
          </a:p>
          <a:p>
            <a:pPr marL="339725" indent="-338138" eaLnBrk="1" hangingPunct="1">
              <a:spcBef>
                <a:spcPts val="7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8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2  B-Is o, 1 B-II                     </a:t>
            </a:r>
          </a:p>
          <a:p>
            <a:pPr marL="339725" indent="-338138" eaLnBrk="1" hangingPunct="1">
              <a:spcBef>
                <a:spcPts val="7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8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3  B-1s o, 1B-1 y 1 B-II</a:t>
            </a:r>
          </a:p>
          <a:p>
            <a:pPr marL="339725" indent="-338138" eaLnBrk="1" hangingPunct="1">
              <a:spcBef>
                <a:spcPts val="7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                                 </a:t>
            </a:r>
          </a:p>
        </p:txBody>
      </p:sp>
      <p:sp>
        <p:nvSpPr>
          <p:cNvPr id="31753" name="Rectangle 8">
            <a:extLst>
              <a:ext uri="{FF2B5EF4-FFF2-40B4-BE49-F238E27FC236}">
                <a16:creationId xmlns:a16="http://schemas.microsoft.com/office/drawing/2014/main" id="{6DA4BC83-D73A-9445-AA51-13A5C1D30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219200"/>
            <a:ext cx="228600" cy="52578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54" name="Rectangle 9">
            <a:extLst>
              <a:ext uri="{FF2B5EF4-FFF2-40B4-BE49-F238E27FC236}">
                <a16:creationId xmlns:a16="http://schemas.microsoft.com/office/drawing/2014/main" id="{F218A4B8-AE59-1949-BC12-14959A9AC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67000"/>
            <a:ext cx="35052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55" name="Rectangle 10">
            <a:extLst>
              <a:ext uri="{FF2B5EF4-FFF2-40B4-BE49-F238E27FC236}">
                <a16:creationId xmlns:a16="http://schemas.microsoft.com/office/drawing/2014/main" id="{D9ED568D-0C36-654E-918C-26D04EAD6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35052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cxnSp>
        <p:nvCxnSpPr>
          <p:cNvPr id="34827" name="AutoShape 11">
            <a:extLst>
              <a:ext uri="{FF2B5EF4-FFF2-40B4-BE49-F238E27FC236}">
                <a16:creationId xmlns:a16="http://schemas.microsoft.com/office/drawing/2014/main" id="{35521072-0FFB-344F-BF0E-FF142383A8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3429000"/>
            <a:ext cx="4421188" cy="2286000"/>
          </a:xfrm>
          <a:prstGeom prst="bentConnector3">
            <a:avLst>
              <a:gd name="adj1" fmla="val 83361"/>
            </a:avLst>
          </a:prstGeom>
          <a:noFill/>
          <a:ln w="88920" cap="sq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8" name="AutoShape 12">
            <a:extLst>
              <a:ext uri="{FF2B5EF4-FFF2-40B4-BE49-F238E27FC236}">
                <a16:creationId xmlns:a16="http://schemas.microsoft.com/office/drawing/2014/main" id="{0A8C66BA-F93D-FE48-BB15-ECFCDF1844C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1800" y="3733800"/>
            <a:ext cx="2743200" cy="685800"/>
          </a:xfrm>
          <a:prstGeom prst="straightConnector1">
            <a:avLst/>
          </a:prstGeom>
          <a:noFill/>
          <a:ln w="88920" cap="sq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9" name="AutoShape 13">
            <a:extLst>
              <a:ext uri="{FF2B5EF4-FFF2-40B4-BE49-F238E27FC236}">
                <a16:creationId xmlns:a16="http://schemas.microsoft.com/office/drawing/2014/main" id="{FFC3E029-714C-A245-8F18-71C027CBBA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29000" y="1981200"/>
            <a:ext cx="2135188" cy="3200400"/>
          </a:xfrm>
          <a:prstGeom prst="straightConnector1">
            <a:avLst/>
          </a:prstGeom>
          <a:noFill/>
          <a:ln w="88920" cap="sq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B81B1474-84A6-0042-AB66-BF1B7DA78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5A4B92-E143-534C-9210-01145331D79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8F0564CA-4F4E-8C4A-97D0-B4475951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74913"/>
            <a:ext cx="192087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2" name="Text Box 3">
            <a:extLst>
              <a:ext uri="{FF2B5EF4-FFF2-40B4-BE49-F238E27FC236}">
                <a16:creationId xmlns:a16="http://schemas.microsoft.com/office/drawing/2014/main" id="{2D8F8210-A4BB-434C-83BF-1C29CCFD9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Chalecos Salvavidas (PFD)</a:t>
            </a: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4A7FDC46-C51E-5542-AAC9-FE404FA2E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1219200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Tienen que ser aprobados por el Coast Guard 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Debe quedar ajustados propiamente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Se selecciona seg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3200" b="1">
                <a:solidFill>
                  <a:srgbClr val="000066"/>
                </a:solidFill>
              </a:rPr>
              <a:t>n el: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Uso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Tipo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Tama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2400" b="1">
                <a:solidFill>
                  <a:srgbClr val="000066"/>
                </a:solidFill>
              </a:rPr>
              <a:t>o</a:t>
            </a:r>
          </a:p>
          <a:p>
            <a:pPr eaLnBrk="1" hangingPunct="1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0000"/>
                </a:solidFill>
              </a:rPr>
              <a:t>Por lo menos uno para cada persona a bordo</a:t>
            </a:r>
          </a:p>
        </p:txBody>
      </p:sp>
      <p:sp>
        <p:nvSpPr>
          <p:cNvPr id="32774" name="Text Box 5">
            <a:extLst>
              <a:ext uri="{FF2B5EF4-FFF2-40B4-BE49-F238E27FC236}">
                <a16:creationId xmlns:a16="http://schemas.microsoft.com/office/drawing/2014/main" id="{784FA769-6F2E-5343-BB16-63BBCC6D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770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</a:rPr>
              <a:t>Reprinted with permission from  </a:t>
            </a:r>
            <a:r>
              <a:rPr lang="en-US" altLang="en-US" sz="800" b="1" i="1">
                <a:solidFill>
                  <a:srgbClr val="FFFFFF"/>
                </a:solidFill>
              </a:rPr>
              <a:t>Personal Flotation Device Manufacturers Association</a:t>
            </a:r>
          </a:p>
        </p:txBody>
      </p:sp>
      <p:pic>
        <p:nvPicPr>
          <p:cNvPr id="32775" name="Picture 6">
            <a:extLst>
              <a:ext uri="{FF2B5EF4-FFF2-40B4-BE49-F238E27FC236}">
                <a16:creationId xmlns:a16="http://schemas.microsoft.com/office/drawing/2014/main" id="{3D710262-6420-F540-B701-A5961213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68713"/>
            <a:ext cx="1366838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4194F64D-6EBC-8648-8CAB-55DC7924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1387AF-8726-B54A-9474-37AD8E68D69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0783076F-B2EB-D64E-A9B1-6FED3A756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2530475"/>
            <a:ext cx="1947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6" name="Text Box 3">
            <a:extLst>
              <a:ext uri="{FF2B5EF4-FFF2-40B4-BE49-F238E27FC236}">
                <a16:creationId xmlns:a16="http://schemas.microsoft.com/office/drawing/2014/main" id="{B50D2D85-CE38-B54F-9428-E9CBC88CB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Salvavidas Tipo </a:t>
            </a:r>
            <a:r>
              <a:rPr lang="en-US" altLang="en-US" sz="4000" b="1" i="1">
                <a:solidFill>
                  <a:srgbClr val="000066"/>
                </a:solidFill>
                <a:cs typeface="Arial" panose="020B0604020202020204" pitchFamily="34" charset="0"/>
              </a:rPr>
              <a:t>1</a:t>
            </a: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1D85FBF9-0558-3947-AB95-2AF6F633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22 libras de flotación</a:t>
            </a:r>
          </a:p>
          <a:p>
            <a:pPr marL="338138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Virar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una persona inconciente boca arriba</a:t>
            </a:r>
          </a:p>
          <a:p>
            <a:pPr marL="338138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Aceptable en toda embarcación</a:t>
            </a:r>
          </a:p>
          <a:p>
            <a:pPr marL="339725" indent="-338138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recreacional y comercial</a:t>
            </a:r>
          </a:p>
          <a:p>
            <a:pPr marL="338138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Para aguas costeras y mar abierta</a:t>
            </a:r>
          </a:p>
          <a:p>
            <a:pPr marL="338138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Brinda la mayor proteción</a:t>
            </a:r>
          </a:p>
          <a:p>
            <a:pPr marL="339725" indent="-338138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8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33798" name="Picture 5">
            <a:extLst>
              <a:ext uri="{FF2B5EF4-FFF2-40B4-BE49-F238E27FC236}">
                <a16:creationId xmlns:a16="http://schemas.microsoft.com/office/drawing/2014/main" id="{1663885A-6CDD-F54E-A177-DC38C2ED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754563"/>
            <a:ext cx="18288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9" name="Text Box 6">
            <a:extLst>
              <a:ext uri="{FF2B5EF4-FFF2-40B4-BE49-F238E27FC236}">
                <a16:creationId xmlns:a16="http://schemas.microsoft.com/office/drawing/2014/main" id="{CF230B91-DE65-5244-89AD-AD332690C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770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</a:rPr>
              <a:t>Reprinted with permission from  </a:t>
            </a:r>
            <a:r>
              <a:rPr lang="en-US" altLang="en-US" sz="800" b="1" i="1">
                <a:solidFill>
                  <a:srgbClr val="FFFFFF"/>
                </a:solidFill>
              </a:rPr>
              <a:t>Personal Flotation Device Manufacturers Association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">
            <a:extLst>
              <a:ext uri="{FF2B5EF4-FFF2-40B4-BE49-F238E27FC236}">
                <a16:creationId xmlns:a16="http://schemas.microsoft.com/office/drawing/2014/main" id="{F6CC2C7A-DE43-1645-A613-EB57FDC6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0DE7E-24FF-2949-B477-776C54F6862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029" name="Text Box 2">
            <a:extLst>
              <a:ext uri="{FF2B5EF4-FFF2-40B4-BE49-F238E27FC236}">
                <a16:creationId xmlns:a16="http://schemas.microsoft.com/office/drawing/2014/main" id="{C7348B9F-DAB0-874E-9624-DAE8E21F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638"/>
            <a:ext cx="70104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Objetivos</a:t>
            </a:r>
          </a:p>
        </p:txBody>
      </p:sp>
      <p:sp>
        <p:nvSpPr>
          <p:cNvPr id="1030" name="Text Box 3">
            <a:extLst>
              <a:ext uri="{FF2B5EF4-FFF2-40B4-BE49-F238E27FC236}">
                <a16:creationId xmlns:a16="http://schemas.microsoft.com/office/drawing/2014/main" id="{BD8CA127-1EA9-104F-AF03-D906AB4C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Equipo de Seguridad</a:t>
            </a:r>
          </a:p>
          <a:p>
            <a:pPr lvl="1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Requeridos</a:t>
            </a:r>
          </a:p>
          <a:p>
            <a:pPr lvl="1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Deseados pero no requeridos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582B95AE-F195-5A42-80C1-53B070FAE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810000"/>
          <a:ext cx="22860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355300" imgH="20447000" progId="">
                  <p:embed/>
                </p:oleObj>
              </mc:Choice>
              <mc:Fallback>
                <p:oleObj r:id="rId3" imgW="23355300" imgH="204470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10000"/>
                        <a:ext cx="2286000" cy="1892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D7816BDC-6C97-764C-8F37-07452F1E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47BDFA3-0D12-C64D-8660-3FBE534EFC5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CBDB7632-8FDE-7746-8090-826BFA589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352800"/>
            <a:ext cx="1695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0" name="Text Box 3">
            <a:extLst>
              <a:ext uri="{FF2B5EF4-FFF2-40B4-BE49-F238E27FC236}">
                <a16:creationId xmlns:a16="http://schemas.microsoft.com/office/drawing/2014/main" id="{F8E95F9E-BE9A-C941-994B-3FE26C4C7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Salvavidas Tipo </a:t>
            </a: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ll </a:t>
            </a:r>
            <a:endParaRPr lang="en-US" altLang="en-US" sz="4000" i="1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E9BFE10A-EE9E-014D-9198-9FB7A14A4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6705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15.5 libras de flotaci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Virar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casi cualquier persona inconciente boca arriba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Aceptable en toda embarcaci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recreativa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 para aguas costeras</a:t>
            </a:r>
          </a:p>
          <a:p>
            <a:pPr marL="339725" indent="-338138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02C0D645-3982-FC4B-9693-6FBF8726E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770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</a:rPr>
              <a:t>Reprinted with permission from  </a:t>
            </a:r>
            <a:r>
              <a:rPr lang="en-US" altLang="en-US" sz="800" b="1" i="1">
                <a:solidFill>
                  <a:srgbClr val="FFFFFF"/>
                </a:solidFill>
              </a:rPr>
              <a:t>Personal Flotation Device Manufacturers Association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0EA8B557-41C9-8947-BF0B-CD469A69C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219200"/>
            <a:ext cx="48006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4357CB36-AF8E-B143-B5B5-5E7375B2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362200"/>
            <a:ext cx="48402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4" name="Text Box 3">
            <a:extLst>
              <a:ext uri="{FF2B5EF4-FFF2-40B4-BE49-F238E27FC236}">
                <a16:creationId xmlns:a16="http://schemas.microsoft.com/office/drawing/2014/main" id="{39B80DAD-100C-0749-93DE-4D1F9657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848698-DE38-264A-96DB-2E41C75C754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0E8F285E-E081-AA4E-A6A8-8C976873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Salvavidas Tipo III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718CFA37-B05A-7646-B0FB-6A6172F2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68438"/>
            <a:ext cx="38100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15.5 libras de flotaci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Hay muchos dise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ñ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os para deportes acu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ticos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Aceptable en todo bote recreacional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Dise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ñ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ado para aguas terrestres calmadas</a:t>
            </a:r>
          </a:p>
          <a:p>
            <a:pPr marL="339725" indent="-338138" eaLnBrk="1" hangingPunct="1">
              <a:spcBef>
                <a:spcPts val="7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8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7AB57977-2A17-1248-8995-D4CB5C02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1219200"/>
            <a:ext cx="144462" cy="52578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8" name="Rectangle 7">
            <a:extLst>
              <a:ext uri="{FF2B5EF4-FFF2-40B4-BE49-F238E27FC236}">
                <a16:creationId xmlns:a16="http://schemas.microsoft.com/office/drawing/2014/main" id="{6ED7B77A-7415-4641-A82A-3712FC11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133600"/>
            <a:ext cx="48006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9" name="Rectangle 8">
            <a:extLst>
              <a:ext uri="{FF2B5EF4-FFF2-40B4-BE49-F238E27FC236}">
                <a16:creationId xmlns:a16="http://schemas.microsoft.com/office/drawing/2014/main" id="{E8AE8AA9-F4C3-354A-B58B-41626F2AC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48006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2A14E0A3-878A-7C40-AE8D-5586E1AA6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3E51901-199D-774A-BEF6-B3906D22C91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B8CE263-54FE-7B4E-9CB9-AE56A9A07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266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2066A1A1-8D53-A648-91DA-FE676C664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Salvavidas Tipo IV</a:t>
            </a: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B7D0C8C1-1629-A242-BB04-26445ED4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Dise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ado para ser lanzado, no puesto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Embarcaci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nes sobre 16 pies requieren uno de estos adicional</a:t>
            </a:r>
          </a:p>
        </p:txBody>
      </p:sp>
      <p:pic>
        <p:nvPicPr>
          <p:cNvPr id="36870" name="Picture 5">
            <a:extLst>
              <a:ext uri="{FF2B5EF4-FFF2-40B4-BE49-F238E27FC236}">
                <a16:creationId xmlns:a16="http://schemas.microsoft.com/office/drawing/2014/main" id="{6E7E369F-472C-9048-909C-F03221656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76675"/>
            <a:ext cx="2590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1" name="Picture 6">
            <a:extLst>
              <a:ext uri="{FF2B5EF4-FFF2-40B4-BE49-F238E27FC236}">
                <a16:creationId xmlns:a16="http://schemas.microsoft.com/office/drawing/2014/main" id="{27FFAF22-4525-FE48-ADCC-E999978A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46513"/>
            <a:ext cx="25908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2" name="Rectangle 7">
            <a:extLst>
              <a:ext uri="{FF2B5EF4-FFF2-40B4-BE49-F238E27FC236}">
                <a16:creationId xmlns:a16="http://schemas.microsoft.com/office/drawing/2014/main" id="{F65CDEAA-BB25-4444-A60F-627FCD50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73" name="Text Box 8">
            <a:extLst>
              <a:ext uri="{FF2B5EF4-FFF2-40B4-BE49-F238E27FC236}">
                <a16:creationId xmlns:a16="http://schemas.microsoft.com/office/drawing/2014/main" id="{C14F6DB5-4023-1244-B227-1E39EABC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770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</a:rPr>
              <a:t>Reprinted with permission from  </a:t>
            </a:r>
            <a:r>
              <a:rPr lang="en-US" altLang="en-US" sz="800" b="1" i="1">
                <a:solidFill>
                  <a:srgbClr val="FFFFFF"/>
                </a:solidFill>
              </a:rPr>
              <a:t>Personal Flotation Device Manufacturers Association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496301BB-86B9-1946-ABAE-0356132F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306513"/>
            <a:ext cx="4500562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Text Box 2">
            <a:extLst>
              <a:ext uri="{FF2B5EF4-FFF2-40B4-BE49-F238E27FC236}">
                <a16:creationId xmlns:a16="http://schemas.microsoft.com/office/drawing/2014/main" id="{D7C1897E-0E71-3C49-96A8-BD36FE02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ABDC1C-8FDB-2E46-9958-8AB013687E3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7892" name="Text Box 3">
            <a:extLst>
              <a:ext uri="{FF2B5EF4-FFF2-40B4-BE49-F238E27FC236}">
                <a16:creationId xmlns:a16="http://schemas.microsoft.com/office/drawing/2014/main" id="{29C18C49-1E2D-5548-9AB6-ACDF4DB4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Salvavidas Tipo V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284A2F15-E07E-8D4C-9ED9-7A70849AA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89063"/>
            <a:ext cx="4570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Inflable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H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brido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Parcialmente boyante hasta ser inflado</a:t>
            </a:r>
          </a:p>
        </p:txBody>
      </p:sp>
      <p:sp>
        <p:nvSpPr>
          <p:cNvPr id="37894" name="Rectangle 5">
            <a:extLst>
              <a:ext uri="{FF2B5EF4-FFF2-40B4-BE49-F238E27FC236}">
                <a16:creationId xmlns:a16="http://schemas.microsoft.com/office/drawing/2014/main" id="{7B2C8CA5-8FE1-B749-9045-F9651EB4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1219200"/>
            <a:ext cx="144463" cy="5268913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D7DE5A7D-4625-0C4A-B51E-3A100167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75CA6A-898B-EE47-8E3D-EE5C2048A216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55F7C2A6-7F6C-354B-AAD9-A72C65BF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1295400"/>
            <a:ext cx="2479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6" name="Text Box 3">
            <a:extLst>
              <a:ext uri="{FF2B5EF4-FFF2-40B4-BE49-F238E27FC236}">
                <a16:creationId xmlns:a16="http://schemas.microsoft.com/office/drawing/2014/main" id="{961DC99E-B26A-3F4A-8386-6E7BF4776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Salvavidas Tipo V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70883F44-650A-854A-B0BE-B6035B1B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89063"/>
            <a:ext cx="6569075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Uso Especial 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Debe estar siempre puesto para ser legal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H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brido – boyante e inflable</a:t>
            </a:r>
          </a:p>
          <a:p>
            <a:pPr marL="738188" lvl="1" indent="-280988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Caros</a:t>
            </a:r>
          </a:p>
          <a:p>
            <a:pPr marL="738188" lvl="1" indent="-280988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Estilos mas VIEJOS se deben tener puestos para navegar</a:t>
            </a:r>
          </a:p>
          <a:p>
            <a:pPr marL="738188" lvl="1" indent="-280988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Disponible en tipos  I, II &amp; III</a:t>
            </a:r>
          </a:p>
          <a:p>
            <a:pPr marL="739775" lvl="1" indent="-280988" eaLnBrk="1" hangingPunct="1">
              <a:spcBef>
                <a:spcPts val="5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0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80988" eaLnBrk="1" hangingPunct="1">
              <a:spcBef>
                <a:spcPts val="6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</a:p>
          <a:p>
            <a:pPr marL="914400" lvl="2" indent="0" eaLnBrk="1" hangingPunct="1">
              <a:spcBef>
                <a:spcPts val="6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38918" name="Picture 5">
            <a:extLst>
              <a:ext uri="{FF2B5EF4-FFF2-40B4-BE49-F238E27FC236}">
                <a16:creationId xmlns:a16="http://schemas.microsoft.com/office/drawing/2014/main" id="{39D6DBB9-C845-D14A-8C41-1D2B2258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05350"/>
            <a:ext cx="13668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9" name="Rectangle 6">
            <a:extLst>
              <a:ext uri="{FF2B5EF4-FFF2-40B4-BE49-F238E27FC236}">
                <a16:creationId xmlns:a16="http://schemas.microsoft.com/office/drawing/2014/main" id="{C00E8219-91BF-E646-8F64-A2A61DCB2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1219200"/>
            <a:ext cx="144463" cy="5181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0" name="Text Box 7">
            <a:extLst>
              <a:ext uri="{FF2B5EF4-FFF2-40B4-BE49-F238E27FC236}">
                <a16:creationId xmlns:a16="http://schemas.microsoft.com/office/drawing/2014/main" id="{D7BE8BF6-A88B-4049-B5DC-7D747D1A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770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</a:rPr>
              <a:t>Reprinted with permission from  </a:t>
            </a:r>
            <a:r>
              <a:rPr lang="en-US" altLang="en-US" sz="800" b="1" i="1">
                <a:solidFill>
                  <a:srgbClr val="FFFFFF"/>
                </a:solidFill>
              </a:rPr>
              <a:t>Personal Flotation Device Manufacturers Association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C26CD81C-972A-034A-BC98-9D96C97A2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219200"/>
            <a:ext cx="37338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23800F4E-3648-1B4D-9D10-35DF6644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2C9B44-5DC4-9941-909E-BB42FF492D9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89AF902E-1427-304B-AAD9-355325D2C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838325"/>
            <a:ext cx="3678238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1" name="Text Box 4">
            <a:extLst>
              <a:ext uri="{FF2B5EF4-FFF2-40B4-BE49-F238E27FC236}">
                <a16:creationId xmlns:a16="http://schemas.microsoft.com/office/drawing/2014/main" id="{2942323B-C195-E041-8C96-AC70E861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Salvavidas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BAB889C8-72B6-2A40-A9F1-4C627284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1763" y="1308100"/>
            <a:ext cx="5410201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Requerimientos legales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Aprobados por el Coast Guard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Uno a bordo para cada persona</a:t>
            </a:r>
          </a:p>
          <a:p>
            <a:pPr marL="738188" lvl="1" indent="-280988" eaLnBrk="1" hangingPunct="1">
              <a:spcBef>
                <a:spcPts val="700"/>
              </a:spcBef>
              <a:buClr>
                <a:srgbClr val="FF0000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Inmediatamente accesible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Typo IV debe estar a mano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Para 16 ft or mas, Si </a:t>
            </a:r>
            <a:r>
              <a:rPr lang="en-US" sz="2400" b="1">
                <a:solidFill>
                  <a:srgbClr val="111111"/>
                </a:solidFill>
                <a:latin typeface="Arial" charset="0"/>
                <a:cs typeface="Times New Roman" pitchFamily="16" charset="0"/>
              </a:rPr>
              <a:t>NO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es una canoa o kayak</a:t>
            </a:r>
          </a:p>
          <a:p>
            <a:pPr marL="739775" lvl="1" indent="-280988" eaLnBrk="1" hangingPunct="1">
              <a:spcBef>
                <a:spcPts val="7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</a:p>
          <a:p>
            <a:pPr marL="739775" lvl="1" indent="-280988" eaLnBrk="1" hangingPunct="1">
              <a:spcBef>
                <a:spcPts val="7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8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9943" name="Rectangle 6">
            <a:extLst>
              <a:ext uri="{FF2B5EF4-FFF2-40B4-BE49-F238E27FC236}">
                <a16:creationId xmlns:a16="http://schemas.microsoft.com/office/drawing/2014/main" id="{9183D7B0-F0F4-9441-B679-46EF668D7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143000"/>
            <a:ext cx="228600" cy="5334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70420769-5871-334D-BDED-75EEA7347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52600"/>
            <a:ext cx="37338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5" name="Rectangle 8">
            <a:extLst>
              <a:ext uri="{FF2B5EF4-FFF2-40B4-BE49-F238E27FC236}">
                <a16:creationId xmlns:a16="http://schemas.microsoft.com/office/drawing/2014/main" id="{0F1BA7D0-AA9E-E646-AA76-1CEA9339D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715000"/>
            <a:ext cx="37338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64083826-7918-F24A-8356-7F47E81B4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B68179-185A-A94F-B509-36D38169DD0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C94BBCD-470D-C145-A440-253F4D12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9144000" cy="2438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587159D6-2ACF-0B49-AFCF-4F5E2B75C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Salvavidas</a:t>
            </a:r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4A759A19-0439-004B-AEAE-BBCC03CB0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Consideraciones generales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Practique ponerselo mientras est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400" b="1">
                <a:solidFill>
                  <a:srgbClr val="000066"/>
                </a:solidFill>
              </a:rPr>
              <a:t> en el agua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No-nadadores deben tenerlo puesto todo el tiempo mientras est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2400" b="1">
                <a:solidFill>
                  <a:srgbClr val="000066"/>
                </a:solidFill>
              </a:rPr>
              <a:t>n a bordo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Inspecione los salvavidas frecuentemente</a:t>
            </a:r>
          </a:p>
        </p:txBody>
      </p:sp>
      <p:pic>
        <p:nvPicPr>
          <p:cNvPr id="40966" name="Picture 5">
            <a:extLst>
              <a:ext uri="{FF2B5EF4-FFF2-40B4-BE49-F238E27FC236}">
                <a16:creationId xmlns:a16="http://schemas.microsoft.com/office/drawing/2014/main" id="{0C34F468-0675-0D46-8BF9-837B9B63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2604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6">
            <a:extLst>
              <a:ext uri="{FF2B5EF4-FFF2-40B4-BE49-F238E27FC236}">
                <a16:creationId xmlns:a16="http://schemas.microsoft.com/office/drawing/2014/main" id="{8A18CABE-15CD-4448-BE39-4688BBC7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22775"/>
            <a:ext cx="16002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7">
            <a:extLst>
              <a:ext uri="{FF2B5EF4-FFF2-40B4-BE49-F238E27FC236}">
                <a16:creationId xmlns:a16="http://schemas.microsoft.com/office/drawing/2014/main" id="{64119155-04F9-A244-AFC1-A90F7D422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7224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9" name="Rectangle 8">
            <a:extLst>
              <a:ext uri="{FF2B5EF4-FFF2-40B4-BE49-F238E27FC236}">
                <a16:creationId xmlns:a16="http://schemas.microsoft.com/office/drawing/2014/main" id="{33394D06-CC7F-BA43-90D7-6931BE09B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814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067B5B6E-6945-F345-A347-50DD83AD5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2931D8-D617-2747-A065-8B15CC797DC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46E658A9-A673-344C-9E4D-A59B7485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Salvavidas</a:t>
            </a:r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DF164DF1-9849-9849-BA7C-910B8EEEA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Cuido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Guardelo en un lugar bien ventilado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No lo use como coj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2800" b="1">
                <a:solidFill>
                  <a:srgbClr val="000066"/>
                </a:solidFill>
              </a:rPr>
              <a:t>n o defensa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Inspeccione la cubierta para roturas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Verifique la condici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800" b="1">
                <a:solidFill>
                  <a:srgbClr val="000066"/>
                </a:solidFill>
              </a:rPr>
              <a:t>n de las correas y herrajes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Siga las instrucciones del fabricante cuando son tipo inflables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No los guarde en su funda original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2800" b="1">
                <a:solidFill>
                  <a:srgbClr val="000066"/>
                </a:solidFill>
              </a:rPr>
              <a:t>Bota aire cuando se aprieta? 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¿ </a:t>
            </a:r>
            <a:r>
              <a:rPr lang="en-US" altLang="en-US" sz="2800" b="1">
                <a:solidFill>
                  <a:srgbClr val="000066"/>
                </a:solidFill>
              </a:rPr>
              <a:t>Que hacer?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23F828B5-EDB4-FD4B-8BEF-E04CFE34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022C1A-291F-0247-9929-62CE96596A9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47C29428-A92F-FC4E-AF53-C08952AAB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Para Motoras Acuáticas</a:t>
            </a: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D829862A-5ABC-914A-9CDF-916A2555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9525"/>
            <a:ext cx="88233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3" name="Text Box 4">
            <a:extLst>
              <a:ext uri="{FF2B5EF4-FFF2-40B4-BE49-F238E27FC236}">
                <a16:creationId xmlns:a16="http://schemas.microsoft.com/office/drawing/2014/main" id="{6A1DDEC7-BE61-BA41-A0F5-A7C2B9B74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5256213"/>
            <a:ext cx="87915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000" i="1">
                <a:solidFill>
                  <a:srgbClr val="000066"/>
                </a:solidFill>
                <a:latin typeface="Arial Black" panose="020B0604020202020204" pitchFamily="34" charset="0"/>
              </a:rPr>
              <a:t>En Puerto Rico se requiere un salvavidas aprobado  para motoras acuáticas aprobado para 50 MPH de impacto, y tener 14 años si no está acompañado. </a:t>
            </a:r>
          </a:p>
          <a:p>
            <a:pPr>
              <a:buClrTx/>
              <a:buFontTx/>
              <a:buNone/>
            </a:pPr>
            <a:r>
              <a:rPr lang="en-US" altLang="en-US" sz="2000" i="1">
                <a:solidFill>
                  <a:srgbClr val="000066"/>
                </a:solidFill>
                <a:latin typeface="Arial Black" panose="020B0604020202020204" pitchFamily="34" charset="0"/>
              </a:rPr>
              <a:t>Requisitos varian según el estado.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988B6A49-A993-6C41-A1D4-9D958DB5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73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5" name="Text Box 2">
            <a:extLst>
              <a:ext uri="{FF2B5EF4-FFF2-40B4-BE49-F238E27FC236}">
                <a16:creationId xmlns:a16="http://schemas.microsoft.com/office/drawing/2014/main" id="{E96B4C23-4959-854F-88EE-2ABED82E5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1EAB497-0C0D-DC47-AFD0-DD4C648285D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265A59CD-D773-5C4F-BD9F-8365DA90E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Pregunta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C59890C5-F3C4-C041-B712-E98E5E47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495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¿Qu</a:t>
            </a:r>
            <a:r>
              <a:rPr lang="en-US" altLang="en-US" sz="3200" b="1">
                <a:solidFill>
                  <a:srgbClr val="000066"/>
                </a:solidFill>
              </a:rPr>
              <a:t>e tipo de salvavidas es este?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A17A65B7-025B-C246-99A2-9BE75C5E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95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Tx/>
              <a:buNone/>
            </a:pPr>
            <a:r>
              <a:rPr lang="en-US" altLang="en-US" sz="4800" b="1">
                <a:solidFill>
                  <a:srgbClr val="000066"/>
                </a:solidFill>
              </a:rPr>
              <a:t>TYPE III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3271DA05-1B57-E345-8B5A-A8987D6F1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EA2E9BB-FBFD-D74D-BF2D-354696CF734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DB06CE03-55D8-5948-906D-3ABE5788C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638"/>
            <a:ext cx="80010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Equipos Requeridos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4A4E75C1-1342-6E4F-AF17-85D78524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809038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8138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800" b="1" dirty="0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Toda </a:t>
            </a:r>
            <a:r>
              <a:rPr lang="en-US" sz="2800" b="1" dirty="0" err="1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800" b="1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ón</a:t>
            </a:r>
            <a:r>
              <a:rPr lang="en-US" sz="2800" b="1" dirty="0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debe</a:t>
            </a:r>
            <a:r>
              <a:rPr lang="en-US" sz="2800" b="1" dirty="0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 ser </a:t>
            </a:r>
            <a:r>
              <a:rPr lang="en-US" sz="2800" b="1" dirty="0" err="1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registrada</a:t>
            </a:r>
            <a:r>
              <a:rPr lang="en-US" sz="2800" b="1" dirty="0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 (con el </a:t>
            </a:r>
            <a:r>
              <a:rPr lang="en-US" sz="2800" b="1" dirty="0" err="1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estado</a:t>
            </a:r>
            <a:r>
              <a:rPr lang="en-US" sz="2800" b="1" dirty="0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) o </a:t>
            </a:r>
            <a:r>
              <a:rPr lang="en-US" sz="2800" b="1" dirty="0" err="1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documentada</a:t>
            </a:r>
            <a:r>
              <a:rPr lang="en-US" sz="2800" b="1" dirty="0">
                <a:solidFill>
                  <a:schemeClr val="accent1"/>
                </a:solidFill>
                <a:latin typeface="Arial" charset="0"/>
                <a:cs typeface="Times New Roman" pitchFamily="16" charset="0"/>
              </a:rPr>
              <a:t> (USCG)</a:t>
            </a:r>
          </a:p>
          <a:p>
            <a:pPr marL="339725" indent="-336550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1.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Documentadas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Registro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Nacional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8188" lvl="1" indent="-28098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Con USCG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5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toneladas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o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mas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.</a:t>
            </a:r>
          </a:p>
          <a:p>
            <a:pPr marL="339725" indent="-336550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2.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Registrada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Registro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estatal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41313" indent="-338138">
              <a:spcBef>
                <a:spcPts val="800"/>
              </a:spcBef>
              <a:buClrTx/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El original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debe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estar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su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todo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	el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tiempo</a:t>
            </a:r>
            <a:endParaRPr lang="en-US" sz="267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El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ú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mero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registro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su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certificado</a:t>
            </a:r>
            <a:endParaRPr lang="en-US" sz="267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8138">
              <a:spcBef>
                <a:spcPts val="800"/>
              </a:spcBef>
              <a:buClrTx/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Debe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estar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permanentemente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visible en la parte          	frontal de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su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babor</a:t>
            </a:r>
            <a:r>
              <a:rPr lang="en-US" sz="267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y </a:t>
            </a:r>
            <a:r>
              <a:rPr lang="en-US" sz="267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estribor</a:t>
            </a:r>
            <a:endParaRPr lang="en-US" sz="267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25306EED-1C1D-1E48-8BA6-7783F170A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A0F0CE-7E65-184E-A593-F022890F7FF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3DF4E903-C998-F74F-A907-E7DCEEC7D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Alarmas Sonoras</a:t>
            </a:r>
          </a:p>
        </p:txBody>
      </p:sp>
      <p:sp>
        <p:nvSpPr>
          <p:cNvPr id="45060" name="Text Box 3">
            <a:extLst>
              <a:ext uri="{FF2B5EF4-FFF2-40B4-BE49-F238E27FC236}">
                <a16:creationId xmlns:a16="http://schemas.microsoft.com/office/drawing/2014/main" id="{FB3BB59A-9443-E646-94BE-9368C7392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1098550"/>
            <a:ext cx="5394326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Corneta instalada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Corneta de aire portatil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Pito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Meg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fono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Campana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Embarcaciones sobre 20 metros (65.6 pies)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Inland rules only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Toda embarcaci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400" b="1">
                <a:solidFill>
                  <a:srgbClr val="000066"/>
                </a:solidFill>
              </a:rPr>
              <a:t>n debe tener modo de hacer senales auditivas</a:t>
            </a: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3587E831-CCFA-0643-8C5C-C8C685D3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24025"/>
            <a:ext cx="3787775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8C2CCD29-7E6A-2448-BC9F-0F9A1D992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698915-533E-E847-A55D-A43F0B8C79C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BBDC274E-65D4-FB47-826C-CABC54AC4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i="1" u="sng">
                <a:solidFill>
                  <a:srgbClr val="000066"/>
                </a:solidFill>
                <a:latin typeface="Arial Black" pitchFamily="32" charset="0"/>
                <a:cs typeface="Times New Roman" pitchFamily="16" charset="0"/>
              </a:rPr>
              <a:t>S</a:t>
            </a:r>
            <a:r>
              <a:rPr lang="en-US" sz="2800" i="1">
                <a:solidFill>
                  <a:srgbClr val="000066"/>
                </a:solidFill>
                <a:latin typeface="Arial Black" pitchFamily="32" charset="0"/>
                <a:cs typeface="Times New Roman" pitchFamily="16" charset="0"/>
              </a:rPr>
              <a:t>eñales </a:t>
            </a:r>
            <a:r>
              <a:rPr lang="en-US" sz="2800" i="1" u="sng">
                <a:solidFill>
                  <a:srgbClr val="000066"/>
                </a:solidFill>
                <a:latin typeface="Arial Black" pitchFamily="32" charset="0"/>
                <a:cs typeface="Times New Roman" pitchFamily="16" charset="0"/>
              </a:rPr>
              <a:t>V</a:t>
            </a:r>
            <a:r>
              <a:rPr lang="en-US" sz="2800" i="1">
                <a:solidFill>
                  <a:srgbClr val="000066"/>
                </a:solidFill>
                <a:latin typeface="Arial Black" pitchFamily="32" charset="0"/>
                <a:cs typeface="Times New Roman" pitchFamily="16" charset="0"/>
              </a:rPr>
              <a:t>isuales de </a:t>
            </a:r>
            <a:r>
              <a:rPr lang="en-US" sz="2800" i="1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Times New Roman" pitchFamily="16" charset="0"/>
              </a:rPr>
              <a:t>E</a:t>
            </a:r>
            <a:r>
              <a:rPr lang="en-US" sz="2800" i="1">
                <a:solidFill>
                  <a:srgbClr val="000066"/>
                </a:solidFill>
                <a:latin typeface="Arial Black" pitchFamily="32" charset="0"/>
                <a:cs typeface="Times New Roman" pitchFamily="16" charset="0"/>
              </a:rPr>
              <a:t>mergencia (SVE)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8BB0A795-CB7C-384E-9A03-B9A6DB1D0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 y Noche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Pirot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é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cnicos – No-pirot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é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cnicos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Aguas Costeras – Aguas Terrestres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Var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an por estado</a:t>
            </a:r>
          </a:p>
          <a:p>
            <a:pPr marL="339725" indent="-338138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C7C06589-6B90-D343-999B-65E5B88B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2860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DA324B4D-4B13-4647-8A58-7C37E32A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8CD7EA-30B2-E943-B500-731E9C06791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FCC52FA-962E-584C-8695-D2756955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SVE – No-Pirotécnicos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2831CA2A-E33A-8B4C-9128-51DE0F25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704975"/>
            <a:ext cx="2286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:a16="http://schemas.microsoft.com/office/drawing/2014/main" id="{0A3C906C-CA16-2748-8C41-ED6C424A9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246856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0" name="AutoShape 5">
            <a:extLst>
              <a:ext uri="{FF2B5EF4-FFF2-40B4-BE49-F238E27FC236}">
                <a16:creationId xmlns:a16="http://schemas.microsoft.com/office/drawing/2014/main" id="{62152B11-6A05-FF4E-96FE-A18327A5C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43163"/>
            <a:ext cx="1435100" cy="609600"/>
          </a:xfrm>
          <a:prstGeom prst="rightArrow">
            <a:avLst>
              <a:gd name="adj1" fmla="val 50000"/>
              <a:gd name="adj2" fmla="val 114428"/>
            </a:avLst>
          </a:prstGeom>
          <a:solidFill>
            <a:srgbClr val="A50021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11" name="AutoShape 6">
            <a:extLst>
              <a:ext uri="{FF2B5EF4-FFF2-40B4-BE49-F238E27FC236}">
                <a16:creationId xmlns:a16="http://schemas.microsoft.com/office/drawing/2014/main" id="{2E6A92D9-D892-374D-86C3-E3FC6AC414A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68650" y="4841875"/>
            <a:ext cx="1435100" cy="609600"/>
          </a:xfrm>
          <a:prstGeom prst="rightArrow">
            <a:avLst>
              <a:gd name="adj1" fmla="val 50000"/>
              <a:gd name="adj2" fmla="val 114428"/>
            </a:avLst>
          </a:prstGeom>
          <a:solidFill>
            <a:srgbClr val="A50021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12" name="Text Box 7">
            <a:extLst>
              <a:ext uri="{FF2B5EF4-FFF2-40B4-BE49-F238E27FC236}">
                <a16:creationId xmlns:a16="http://schemas.microsoft.com/office/drawing/2014/main" id="{05E86886-C90F-7A4E-ACDA-947A30D32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43163"/>
            <a:ext cx="1295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250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66"/>
                </a:solidFill>
                <a:latin typeface="Arial Black" panose="020B0604020202020204" pitchFamily="34" charset="0"/>
              </a:rPr>
              <a:t>Día</a:t>
            </a:r>
          </a:p>
        </p:txBody>
      </p:sp>
      <p:sp>
        <p:nvSpPr>
          <p:cNvPr id="47113" name="Text Box 8">
            <a:extLst>
              <a:ext uri="{FF2B5EF4-FFF2-40B4-BE49-F238E27FC236}">
                <a16:creationId xmlns:a16="http://schemas.microsoft.com/office/drawing/2014/main" id="{9E968314-C78E-2E4F-863C-B1C7E4A9E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89488"/>
            <a:ext cx="35814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2500"/>
              </a:spcBef>
              <a:buClrTx/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 Black" panose="020B0604020202020204" pitchFamily="34" charset="0"/>
              </a:rPr>
              <a:t>De noche solamente</a:t>
            </a:r>
          </a:p>
        </p:txBody>
      </p:sp>
      <p:sp>
        <p:nvSpPr>
          <p:cNvPr id="47114" name="TextBox 9">
            <a:extLst>
              <a:ext uri="{FF2B5EF4-FFF2-40B4-BE49-F238E27FC236}">
                <a16:creationId xmlns:a16="http://schemas.microsoft.com/office/drawing/2014/main" id="{68EF755D-0169-794F-AFE6-05053EF14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Linterna</a:t>
            </a:r>
            <a:endParaRPr lang="es-PR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0A22FBFB-42B5-9447-8151-E56AAFFF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0C266F9-75A7-7C44-90B7-A0351508177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2C7CE5B2-521D-A74A-8064-86467C16F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SVE – Pirotécnicas</a:t>
            </a:r>
          </a:p>
        </p:txBody>
      </p:sp>
      <p:sp>
        <p:nvSpPr>
          <p:cNvPr id="48132" name="Text Box 3">
            <a:extLst>
              <a:ext uri="{FF2B5EF4-FFF2-40B4-BE49-F238E27FC236}">
                <a16:creationId xmlns:a16="http://schemas.microsoft.com/office/drawing/2014/main" id="{238F6F75-E2A7-D64C-8871-081584B23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Dia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Humo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Tinte o cinta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Noche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Luz de bengala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Bengalas a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2000" b="1">
                <a:solidFill>
                  <a:srgbClr val="000066"/>
                </a:solidFill>
              </a:rPr>
              <a:t>reas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Recuerde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Mantengalas secas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Pueden no funcionar mojadas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Son de corta duraci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000" b="1">
                <a:solidFill>
                  <a:srgbClr val="000066"/>
                </a:solidFill>
              </a:rPr>
              <a:t>n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Uselas solo si alguien puede verlas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Tienen vida limitada </a:t>
            </a:r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32AC3FE9-144E-AD4E-ABFB-3823F2FB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3161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4" name="Picture 5">
            <a:extLst>
              <a:ext uri="{FF2B5EF4-FFF2-40B4-BE49-F238E27FC236}">
                <a16:creationId xmlns:a16="http://schemas.microsoft.com/office/drawing/2014/main" id="{E39C3798-DAD8-B44F-9DEC-3C37F970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37401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5" name="Picture 6">
            <a:extLst>
              <a:ext uri="{FF2B5EF4-FFF2-40B4-BE49-F238E27FC236}">
                <a16:creationId xmlns:a16="http://schemas.microsoft.com/office/drawing/2014/main" id="{F3B37571-6CFB-8C43-BE7E-D024403D4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643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6" name="Picture 7">
            <a:extLst>
              <a:ext uri="{FF2B5EF4-FFF2-40B4-BE49-F238E27FC236}">
                <a16:creationId xmlns:a16="http://schemas.microsoft.com/office/drawing/2014/main" id="{ADC4C5A5-2430-2F4A-928A-C23D96A8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806950"/>
            <a:ext cx="16573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5B152484-2B40-A444-BCA4-04E3455F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70175"/>
            <a:ext cx="35814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5" name="Text Box 2">
            <a:extLst>
              <a:ext uri="{FF2B5EF4-FFF2-40B4-BE49-F238E27FC236}">
                <a16:creationId xmlns:a16="http://schemas.microsoft.com/office/drawing/2014/main" id="{191444E3-DAF0-164B-A44A-D68DD1C7A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D8E3C86-4543-AD4F-840F-2D01CE212DF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9156" name="Text Box 3">
            <a:extLst>
              <a:ext uri="{FF2B5EF4-FFF2-40B4-BE49-F238E27FC236}">
                <a16:creationId xmlns:a16="http://schemas.microsoft.com/office/drawing/2014/main" id="{5DC2664D-4055-CF4A-91B2-06C22874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Inodoros (retrete) Marinos (MSD)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C976EF28-E05F-9D40-AB95-B839847DF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096963"/>
            <a:ext cx="5908675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Inodoros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(heads)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mar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nos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instalados</a:t>
            </a:r>
            <a:endParaRPr lang="en-US" sz="2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Tienen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que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ser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aprobados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por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el USCG  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Solo se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vacian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una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estaci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vaciado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con el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simbolo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la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derecha</a:t>
            </a:r>
            <a:endParaRPr lang="en-US" sz="2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descargar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aguas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negras</a:t>
            </a:r>
            <a:endParaRPr lang="en-US" sz="2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 eaLnBrk="1" hangingPunct="1">
              <a:spcBef>
                <a:spcPts val="7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en el mar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MSD se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requieren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inodoros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instalados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que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no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tengan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tanque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retenci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endParaRPr lang="en-US" sz="2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4047425C-F1F0-2245-A36B-D82883293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7DE5FE3-A788-6E4F-A55F-D6ED79C4880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AFB6714-4B21-CB4F-AD66-150AEB672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828800"/>
            <a:ext cx="3657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0180" name="Text Box 3">
            <a:extLst>
              <a:ext uri="{FF2B5EF4-FFF2-40B4-BE49-F238E27FC236}">
                <a16:creationId xmlns:a16="http://schemas.microsoft.com/office/drawing/2014/main" id="{3E798256-D8FC-6944-9016-9B0364DAA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EPIRB</a:t>
            </a:r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41AFEEB8-22DE-AA42-B80E-D09871A4A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50403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(EPIRB) 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6600"/>
                </a:solidFill>
              </a:rPr>
              <a:t>E</a:t>
            </a:r>
            <a:r>
              <a:rPr lang="en-US" altLang="en-US" sz="2800" b="1">
                <a:solidFill>
                  <a:srgbClr val="000066"/>
                </a:solidFill>
              </a:rPr>
              <a:t>mergency </a:t>
            </a:r>
            <a:r>
              <a:rPr lang="en-US" altLang="en-US" sz="3200" b="1">
                <a:solidFill>
                  <a:srgbClr val="FF6600"/>
                </a:solidFill>
              </a:rPr>
              <a:t>P</a:t>
            </a:r>
            <a:r>
              <a:rPr lang="en-US" altLang="en-US" sz="2800" b="1">
                <a:solidFill>
                  <a:srgbClr val="000066"/>
                </a:solidFill>
              </a:rPr>
              <a:t>osition – </a:t>
            </a:r>
            <a:r>
              <a:rPr lang="en-US" altLang="en-US" sz="3200" b="1">
                <a:solidFill>
                  <a:srgbClr val="FF6600"/>
                </a:solidFill>
              </a:rPr>
              <a:t>I</a:t>
            </a:r>
            <a:r>
              <a:rPr lang="en-US" altLang="en-US" sz="2800" b="1">
                <a:solidFill>
                  <a:srgbClr val="000066"/>
                </a:solidFill>
              </a:rPr>
              <a:t>ndicating </a:t>
            </a:r>
            <a:r>
              <a:rPr lang="en-US" altLang="en-US" sz="3200" b="1">
                <a:solidFill>
                  <a:srgbClr val="FF6600"/>
                </a:solidFill>
              </a:rPr>
              <a:t>R</a:t>
            </a:r>
            <a:r>
              <a:rPr lang="en-US" altLang="en-US" sz="2800" b="1">
                <a:solidFill>
                  <a:srgbClr val="000066"/>
                </a:solidFill>
              </a:rPr>
              <a:t>adio </a:t>
            </a:r>
            <a:r>
              <a:rPr lang="en-US" altLang="en-US" sz="3200" b="1">
                <a:solidFill>
                  <a:srgbClr val="FF6600"/>
                </a:solidFill>
              </a:rPr>
              <a:t>B</a:t>
            </a:r>
            <a:r>
              <a:rPr lang="en-US" altLang="en-US" sz="2800" b="1">
                <a:solidFill>
                  <a:srgbClr val="000066"/>
                </a:solidFill>
              </a:rPr>
              <a:t>eacon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Le se</a:t>
            </a:r>
            <a:r>
              <a:rPr lang="en-US" altLang="en-US" sz="2200" b="1">
                <a:solidFill>
                  <a:srgbClr val="000066"/>
                </a:solidFill>
                <a:latin typeface="Arial Black" panose="020B0604020202020204" pitchFamily="34" charset="0"/>
              </a:rPr>
              <a:t>ñ</a:t>
            </a:r>
            <a:r>
              <a:rPr lang="en-US" altLang="en-US" sz="2800" b="1">
                <a:solidFill>
                  <a:srgbClr val="000066"/>
                </a:solidFill>
              </a:rPr>
              <a:t>ala su localizaci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800" b="1">
                <a:solidFill>
                  <a:srgbClr val="000066"/>
                </a:solidFill>
              </a:rPr>
              <a:t>n al Coast Guard en una emergencia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Hay manuales y autom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800" b="1">
                <a:solidFill>
                  <a:srgbClr val="000066"/>
                </a:solidFill>
              </a:rPr>
              <a:t>ticos</a:t>
            </a:r>
          </a:p>
        </p:txBody>
      </p:sp>
      <p:pic>
        <p:nvPicPr>
          <p:cNvPr id="50182" name="Picture 5">
            <a:extLst>
              <a:ext uri="{FF2B5EF4-FFF2-40B4-BE49-F238E27FC236}">
                <a16:creationId xmlns:a16="http://schemas.microsoft.com/office/drawing/2014/main" id="{E917582D-086B-1F4B-9716-48AEBD14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5288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3" name="Rectangle 6">
            <a:extLst>
              <a:ext uri="{FF2B5EF4-FFF2-40B4-BE49-F238E27FC236}">
                <a16:creationId xmlns:a16="http://schemas.microsoft.com/office/drawing/2014/main" id="{A96185AA-35B3-3A44-95EA-5CD4CB55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 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2A91C777-14AD-C54E-9B3F-5F8F91D8E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DF8DE0D-BC8F-B447-99C2-3C6857762F7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21BC7740-CA14-A041-9C19-8893FEDE7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Equipo Adicional</a:t>
            </a:r>
          </a:p>
        </p:txBody>
      </p:sp>
      <p:sp>
        <p:nvSpPr>
          <p:cNvPr id="51204" name="Text Box 3">
            <a:extLst>
              <a:ext uri="{FF2B5EF4-FFF2-40B4-BE49-F238E27FC236}">
                <a16:creationId xmlns:a16="http://schemas.microsoft.com/office/drawing/2014/main" id="{1049A89A-24F7-2346-AE8A-139FD2A46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279525"/>
            <a:ext cx="8778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Linea y ancla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Piezas de repuesto y estuche de herramientas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Br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2800" b="1">
                <a:solidFill>
                  <a:srgbClr val="000066"/>
                </a:solidFill>
              </a:rPr>
              <a:t>jula y cartas marinas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Radio VHF-FM marino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Lineas de amarre y defensas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Estuche de primera ayuda para emergencias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Agua para emergencias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Linterna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Propulsi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800" b="1">
                <a:solidFill>
                  <a:srgbClr val="000066"/>
                </a:solidFill>
              </a:rPr>
              <a:t>n de emergencia (motor o remos)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EAD40932-1264-DF4D-B625-487421E11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19200"/>
            <a:ext cx="45720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04DA332-6A4A-EF49-AAF6-B3DE35CE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72000"/>
            <a:ext cx="4572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6CE3EE95-AAE9-C740-959B-09BA0009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CB114A-596A-F542-BA42-9AA385827C7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685FCEF0-7854-E24A-B1E7-8E5295C0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5720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0" name="Text Box 5">
            <a:extLst>
              <a:ext uri="{FF2B5EF4-FFF2-40B4-BE49-F238E27FC236}">
                <a16:creationId xmlns:a16="http://schemas.microsoft.com/office/drawing/2014/main" id="{282A5035-CD33-0C49-9C17-957068EA9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Responsabilidades del capitán</a:t>
            </a:r>
          </a:p>
        </p:txBody>
      </p:sp>
      <p:sp>
        <p:nvSpPr>
          <p:cNvPr id="52231" name="Rectangle 6">
            <a:extLst>
              <a:ext uri="{FF2B5EF4-FFF2-40B4-BE49-F238E27FC236}">
                <a16:creationId xmlns:a16="http://schemas.microsoft.com/office/drawing/2014/main" id="{3CEBEA9D-0A55-BD4B-94BE-60D602CCE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2" name="Text Box 7">
            <a:extLst>
              <a:ext uri="{FF2B5EF4-FFF2-40B4-BE49-F238E27FC236}">
                <a16:creationId xmlns:a16="http://schemas.microsoft.com/office/drawing/2014/main" id="{9EAA65B6-A01C-284B-98FB-BC93C0D1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400800"/>
            <a:ext cx="365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</a:rPr>
              <a:t>Reprinted with permission from </a:t>
            </a:r>
            <a:r>
              <a:rPr lang="en-US" altLang="en-US" sz="800" b="1" i="1">
                <a:solidFill>
                  <a:srgbClr val="FFFFFF"/>
                </a:solidFill>
              </a:rPr>
              <a:t>Seaworthy: Essential Lessons From Boat U.S. 20 year case file of things Gone Wrong by Robert Adriance </a:t>
            </a:r>
          </a:p>
        </p:txBody>
      </p:sp>
      <p:sp>
        <p:nvSpPr>
          <p:cNvPr id="52233" name="AutoShape 8">
            <a:extLst>
              <a:ext uri="{FF2B5EF4-FFF2-40B4-BE49-F238E27FC236}">
                <a16:creationId xmlns:a16="http://schemas.microsoft.com/office/drawing/2014/main" id="{5FD7CB20-4838-CB41-9E56-F968F6EC5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7086600"/>
            <a:ext cx="1295400" cy="990600"/>
          </a:xfrm>
          <a:prstGeom prst="irregularSeal2">
            <a:avLst/>
          </a:prstGeom>
          <a:noFill/>
          <a:ln w="50760" cap="sq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4" name="Rectangle 9">
            <a:extLst>
              <a:ext uri="{FF2B5EF4-FFF2-40B4-BE49-F238E27FC236}">
                <a16:creationId xmlns:a16="http://schemas.microsoft.com/office/drawing/2014/main" id="{691C7AB4-B5CB-2846-AD47-E939C7C12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09800"/>
            <a:ext cx="4572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EA54192A-7108-B543-A58C-C123A18E4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9038"/>
            <a:ext cx="4419600" cy="4206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Responsable de</a:t>
            </a:r>
          </a:p>
          <a:p>
            <a:pPr marL="738188" lvl="1" indent="-280988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 seguridad de su tripulaci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  <a:p>
            <a:pPr marL="738188" lvl="1" indent="-280988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 seguridad de su embarcaci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  <a:p>
            <a:pPr marL="738188" lvl="1" indent="-280988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Da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ñ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os causados a otros</a:t>
            </a:r>
          </a:p>
          <a:p>
            <a:pPr marL="339725" indent="-338138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Recuerde las 3C’s del navegante</a:t>
            </a:r>
          </a:p>
          <a:p>
            <a:pPr marL="738188" lvl="1" indent="-280988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Pre</a:t>
            </a:r>
            <a:r>
              <a:rPr lang="en-US" sz="3200" b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c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auci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  <a:p>
            <a:pPr marL="738188" lvl="1" indent="-280988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C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ortes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</a:t>
            </a:r>
          </a:p>
          <a:p>
            <a:pPr marL="738188" lvl="1" indent="-280988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Sentido </a:t>
            </a:r>
            <a:r>
              <a:rPr lang="en-US" sz="2800" b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C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om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ú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6BD27FFC-6383-FA47-963C-18905E4EA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2D7043-EE4A-9F4C-B872-4B2E99738BD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6C2F84EA-CA14-B640-A43F-7FD54C98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Informe de Accidente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78A71E47-24FA-6C4C-8AEE-BCBE6A6F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000" b="1">
                <a:solidFill>
                  <a:srgbClr val="000066"/>
                </a:solidFill>
              </a:rPr>
              <a:t>Requerido cuando: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Envuelve una muerte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Hay una persona perdida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Heridas que requieran algo mas que primeros auxilios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Da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2400" b="1">
                <a:solidFill>
                  <a:srgbClr val="000066"/>
                </a:solidFill>
              </a:rPr>
              <a:t>o a la propiedad por mas $2000.00</a:t>
            </a:r>
          </a:p>
          <a:p>
            <a:pPr>
              <a:spcBef>
                <a:spcPts val="7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000" b="1">
                <a:solidFill>
                  <a:srgbClr val="000066"/>
                </a:solidFill>
              </a:rPr>
              <a:t>Informes son para recoleccion de datos estad</a:t>
            </a:r>
            <a:r>
              <a:rPr lang="en-US" altLang="en-US" sz="30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000" b="1">
                <a:solidFill>
                  <a:srgbClr val="000066"/>
                </a:solidFill>
              </a:rPr>
              <a:t>sticos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NO se hacen p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2400" b="1">
                <a:solidFill>
                  <a:srgbClr val="000066"/>
                </a:solidFill>
              </a:rPr>
              <a:t>blicos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EE7E0A99-FEAB-EC47-9E19-CE5907275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E064A9F-1856-F44C-BEA7-A5EA647BBC3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6F0408A1-5D08-A744-8C73-021B9E71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El alcohol y las drogas</a:t>
            </a:r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C122C881-C205-CD49-9A06-70E83188E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El alcohol contribuye a muchos accidentes marinos y muertes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Si consume alcohol o drogas sus probabilidades de sobrevivir en un accidente se reducen dr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sticamente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Aun las drogas legales pueden afectar su capacidad f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sica y su juicio</a:t>
            </a:r>
          </a:p>
          <a:p>
            <a:pPr eaLnBrk="1" hangingPunct="1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0000"/>
                </a:solidFill>
              </a:rPr>
              <a:t>El alcohol reduce su tiempo de reacci</a:t>
            </a: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54277" name="Picture 4">
            <a:extLst>
              <a:ext uri="{FF2B5EF4-FFF2-40B4-BE49-F238E27FC236}">
                <a16:creationId xmlns:a16="http://schemas.microsoft.com/office/drawing/2014/main" id="{4F050B76-74A6-B74F-A6C7-95A0A6B3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11688"/>
            <a:ext cx="19097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A7BC8758-9A2A-B54B-9E3E-B6C40D96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2A3451-3753-A940-8041-89E9013A06C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CE86C984-E13E-2548-915E-592461713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638"/>
            <a:ext cx="80010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Equipos Requeridos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4B5B541A-02F2-7447-AADB-789029A81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293813"/>
            <a:ext cx="8353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N</a:t>
            </a:r>
            <a:r>
              <a:rPr lang="en-US" altLang="en-US" sz="36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3600" b="1">
                <a:solidFill>
                  <a:srgbClr val="000066"/>
                </a:solidFill>
              </a:rPr>
              <a:t>mero de Registro</a:t>
            </a:r>
          </a:p>
          <a:p>
            <a:pPr lvl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Claramente visible y contrastante</a:t>
            </a:r>
          </a:p>
          <a:p>
            <a:pPr lvl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3 pulgadas de altura mínimo</a:t>
            </a:r>
          </a:p>
          <a:p>
            <a:pPr lvl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Se registra en el estado de uso principal</a:t>
            </a:r>
          </a:p>
          <a:p>
            <a:pPr lvl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Registro sigue con el bote a menos que cambies el estado principal de uso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3A6C301F-8DE2-B141-B5D2-7D991E78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AE41F97-1B5D-D842-95CF-9AE5500B1C8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247CF2E6-9BE9-A640-8424-5F9AD44E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Actidad estudiantil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93627611-425A-F444-89D1-887D70C2F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1189038"/>
            <a:ext cx="4953000" cy="1646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Mencione cinco cosas que debemos tener en una emergencia</a:t>
            </a:r>
          </a:p>
          <a:p>
            <a:pPr marL="339725" indent="-338138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C8909DB6-176F-0347-A614-6753E8E77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96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3" name="Text Box 5">
            <a:extLst>
              <a:ext uri="{FF2B5EF4-FFF2-40B4-BE49-F238E27FC236}">
                <a16:creationId xmlns:a16="http://schemas.microsoft.com/office/drawing/2014/main" id="{688528A8-81BA-754C-88FC-8757CA54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4953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Salvavidas (PFDs)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Radio VHF-FM Marino 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Equipo para sacar agua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EPIRB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VDS (SVE)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0E8177A7-F396-FE48-8398-FC8C551F7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1C7C6D-527B-9245-9EA7-4A6337BE407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1AE97167-803E-974A-B5EC-9177F4895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Regulaciones locales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154347FD-E515-6446-9F49-80C1AA89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PWC (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motoras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acu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ticas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Su instructor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tiene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informacioón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80988" eaLnBrk="1" hangingPunct="1">
              <a:spcBef>
                <a:spcPts val="6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</a:p>
        </p:txBody>
      </p:sp>
      <p:pic>
        <p:nvPicPr>
          <p:cNvPr id="56325" name="Picture 4">
            <a:extLst>
              <a:ext uri="{FF2B5EF4-FFF2-40B4-BE49-F238E27FC236}">
                <a16:creationId xmlns:a16="http://schemas.microsoft.com/office/drawing/2014/main" id="{D009C10F-F9B3-2F4B-B311-801D86DC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029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89D364CF-7B26-6C4F-90D2-BD616527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1B0E1AA-8A6B-3947-A18F-9D70786BEB2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580631C-4590-C144-9222-718C4CC38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47E6C4C3-C3A4-3D47-8B8A-BC152A8BD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Control de Contaminación</a:t>
            </a:r>
          </a:p>
        </p:txBody>
      </p:sp>
      <p:sp>
        <p:nvSpPr>
          <p:cNvPr id="57349" name="Text Box 4">
            <a:extLst>
              <a:ext uri="{FF2B5EF4-FFF2-40B4-BE49-F238E27FC236}">
                <a16:creationId xmlns:a16="http://schemas.microsoft.com/office/drawing/2014/main" id="{733B34B8-BCBF-D24E-B4EE-29C9E714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Oil Pollution Act </a:t>
            </a:r>
            <a:r>
              <a:rPr lang="en-US" altLang="en-US" sz="2800" b="1">
                <a:solidFill>
                  <a:srgbClr val="000066"/>
                </a:solidFill>
              </a:rPr>
              <a:t>(Ley de Contaminaci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800" b="1">
                <a:solidFill>
                  <a:srgbClr val="000066"/>
                </a:solidFill>
              </a:rPr>
              <a:t>n con aceite)</a:t>
            </a:r>
          </a:p>
        </p:txBody>
      </p:sp>
      <p:pic>
        <p:nvPicPr>
          <p:cNvPr id="57350" name="Picture 5">
            <a:extLst>
              <a:ext uri="{FF2B5EF4-FFF2-40B4-BE49-F238E27FC236}">
                <a16:creationId xmlns:a16="http://schemas.microsoft.com/office/drawing/2014/main" id="{7BED4D0B-CD63-F441-9709-9F4003894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3124200"/>
            <a:ext cx="488156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7351" name="Rectangle 6">
            <a:extLst>
              <a:ext uri="{FF2B5EF4-FFF2-40B4-BE49-F238E27FC236}">
                <a16:creationId xmlns:a16="http://schemas.microsoft.com/office/drawing/2014/main" id="{D18FF150-1676-CE4D-82EC-3048FE5CF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DA51515D-5C8E-DD42-91D8-03A2A96C9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8594AF-E348-494E-A2C9-A4251B32DA3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0FB6077B-BAA9-A74D-BC34-CB512D641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72" name="Text Box 3">
            <a:extLst>
              <a:ext uri="{FF2B5EF4-FFF2-40B4-BE49-F238E27FC236}">
                <a16:creationId xmlns:a16="http://schemas.microsoft.com/office/drawing/2014/main" id="{598CA9AB-6992-D943-9E9C-A87AE4CAE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Reglamento de descarga de basura</a:t>
            </a:r>
          </a:p>
        </p:txBody>
      </p:sp>
      <p:pic>
        <p:nvPicPr>
          <p:cNvPr id="58373" name="Picture 4">
            <a:extLst>
              <a:ext uri="{FF2B5EF4-FFF2-40B4-BE49-F238E27FC236}">
                <a16:creationId xmlns:a16="http://schemas.microsoft.com/office/drawing/2014/main" id="{2E8810FC-132D-DE4F-92E6-FA084A08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28999C09-340C-7A4C-907F-1E2BF7EFA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B2CBCA7-9106-7643-959B-D61B719FC01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4DA78B29-34CA-9346-8100-19861C38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MARPOL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A2BF05E5-7108-2C42-A2D6-298C5F9B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6963"/>
            <a:ext cx="8915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descargas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sanitarias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dentro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3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millas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o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menos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(10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millas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Puerto Rico)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tirar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basura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sin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tratar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40 pies o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tienen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que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llevar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un record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descargas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basura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Placa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MARPOL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requerida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</a:p>
          <a:p>
            <a:pPr marL="339725" indent="-338138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en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26ft &amp; &gt;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Placa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MARPOL 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(resume la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ley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MARPOL = International Convention for the </a:t>
            </a: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	Prevention of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Polutants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from Ships</a:t>
            </a:r>
          </a:p>
        </p:txBody>
      </p:sp>
      <p:pic>
        <p:nvPicPr>
          <p:cNvPr id="59397" name="Picture 4">
            <a:extLst>
              <a:ext uri="{FF2B5EF4-FFF2-40B4-BE49-F238E27FC236}">
                <a16:creationId xmlns:a16="http://schemas.microsoft.com/office/drawing/2014/main" id="{BCE479D7-1774-FD49-AC1C-FF3798AB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038600"/>
            <a:ext cx="33972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B45A6827-8EFA-2B4C-9909-1A9A4D69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525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Examen de cortesía</a:t>
            </a: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133608A0-DCDC-0548-82C0-DF65C5D4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B7E51C-9CB4-904D-8337-22520ADE69D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031ACF81-350F-1145-8486-4A75653CF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55725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</a:pPr>
            <a:r>
              <a:rPr lang="en-US" altLang="en-US" sz="3200" b="1">
                <a:solidFill>
                  <a:srgbClr val="000066"/>
                </a:solidFill>
              </a:rPr>
              <a:t>Conducido por USCG AUXILIARY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3200" b="1">
                <a:solidFill>
                  <a:srgbClr val="000066"/>
                </a:solidFill>
              </a:rPr>
              <a:t>meros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Salvavidas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Extintores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Ventilaci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Supresor de contra-explociones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Pitos y cornetas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Luces de navegaci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</p:txBody>
      </p:sp>
      <p:pic>
        <p:nvPicPr>
          <p:cNvPr id="60421" name="Picture 4">
            <a:extLst>
              <a:ext uri="{FF2B5EF4-FFF2-40B4-BE49-F238E27FC236}">
                <a16:creationId xmlns:a16="http://schemas.microsoft.com/office/drawing/2014/main" id="{0BBA7F32-1119-8848-A713-8DEC57AF7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3857625"/>
            <a:ext cx="201136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2" name="Picture 5">
            <a:extLst>
              <a:ext uri="{FF2B5EF4-FFF2-40B4-BE49-F238E27FC236}">
                <a16:creationId xmlns:a16="http://schemas.microsoft.com/office/drawing/2014/main" id="{E881BCDA-854E-CD40-B180-0E07E855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7C3309BA-7EBC-3A4C-90CD-633A4D891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E7FC8E-DEDA-D645-AC73-76E0B73FD97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BA410FC2-D580-644B-9693-05F1052B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Examen de cortesía del Auxiliary </a:t>
            </a: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5DD70D9A-FA75-B94F-BFBF-52B7BE4CC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5715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i="1">
                <a:solidFill>
                  <a:srgbClr val="000066"/>
                </a:solidFill>
              </a:rPr>
              <a:t>Se</a:t>
            </a:r>
            <a:r>
              <a:rPr lang="en-US" altLang="en-US" sz="3200" b="1" i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 i="1">
                <a:solidFill>
                  <a:srgbClr val="000066"/>
                </a:solidFill>
              </a:rPr>
              <a:t>ales visuales de emergencia 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i="1">
                <a:solidFill>
                  <a:srgbClr val="000066"/>
                </a:solidFill>
              </a:rPr>
              <a:t>Sistema de combustible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i="1">
                <a:solidFill>
                  <a:srgbClr val="000066"/>
                </a:solidFill>
              </a:rPr>
              <a:t>Ancla y linea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i="1">
                <a:solidFill>
                  <a:srgbClr val="000066"/>
                </a:solidFill>
              </a:rPr>
              <a:t>Remos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i="1">
                <a:solidFill>
                  <a:srgbClr val="000066"/>
                </a:solidFill>
              </a:rPr>
              <a:t>Bomba manual de agua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i="1">
                <a:solidFill>
                  <a:srgbClr val="000066"/>
                </a:solidFill>
              </a:rPr>
              <a:t>Instalaci</a:t>
            </a:r>
            <a:r>
              <a:rPr lang="en-US" altLang="en-US" sz="3200" b="1" i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 i="1">
                <a:solidFill>
                  <a:srgbClr val="000066"/>
                </a:solidFill>
              </a:rPr>
              <a:t>n el</a:t>
            </a:r>
            <a:r>
              <a:rPr lang="en-US" altLang="en-US" sz="3200" b="1" i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3200" b="1" i="1">
                <a:solidFill>
                  <a:srgbClr val="000066"/>
                </a:solidFill>
              </a:rPr>
              <a:t>ctrica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i="1">
                <a:solidFill>
                  <a:srgbClr val="000066"/>
                </a:solidFill>
              </a:rPr>
              <a:t>Instalaci</a:t>
            </a:r>
            <a:r>
              <a:rPr lang="en-US" altLang="en-US" sz="3200" b="1" i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 i="1">
                <a:solidFill>
                  <a:srgbClr val="000066"/>
                </a:solidFill>
              </a:rPr>
              <a:t>n de cocina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i="1">
                <a:solidFill>
                  <a:srgbClr val="000066"/>
                </a:solidFill>
              </a:rPr>
              <a:t>Y todo es GRATIS.</a:t>
            </a:r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6FC1AC10-801B-5249-972E-CECDE383E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704975"/>
            <a:ext cx="2286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6" name="Picture 5">
            <a:extLst>
              <a:ext uri="{FF2B5EF4-FFF2-40B4-BE49-F238E27FC236}">
                <a16:creationId xmlns:a16="http://schemas.microsoft.com/office/drawing/2014/main" id="{BD45A9A4-8A9D-3248-BA87-A549A707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4572000"/>
            <a:ext cx="393223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17EFCE33-7063-B540-A9F8-CC991F65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65671B-49A6-994D-AE90-EBD09FF0FFF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465495B-3A8F-E04F-9741-579728E0A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39624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68" name="Text Box 3">
            <a:extLst>
              <a:ext uri="{FF2B5EF4-FFF2-40B4-BE49-F238E27FC236}">
                <a16:creationId xmlns:a16="http://schemas.microsoft.com/office/drawing/2014/main" id="{1B8B6723-CDC7-7B4F-885D-AB3B79CCC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Law Enforcement / Homeland Security</a:t>
            </a: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8AD34F36-BAEE-924C-9466-8027A60EB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Abordajes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Homeland Security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1-877-24-WATCH</a:t>
            </a:r>
          </a:p>
        </p:txBody>
      </p:sp>
      <p:pic>
        <p:nvPicPr>
          <p:cNvPr id="62470" name="Picture 5">
            <a:extLst>
              <a:ext uri="{FF2B5EF4-FFF2-40B4-BE49-F238E27FC236}">
                <a16:creationId xmlns:a16="http://schemas.microsoft.com/office/drawing/2014/main" id="{30201DA3-241A-A54E-9BA2-DDA6C433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295400"/>
            <a:ext cx="3735387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71" name="Rectangle 6">
            <a:extLst>
              <a:ext uri="{FF2B5EF4-FFF2-40B4-BE49-F238E27FC236}">
                <a16:creationId xmlns:a16="http://schemas.microsoft.com/office/drawing/2014/main" id="{11B8343E-EEAE-BA47-8BB2-259D3AA24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86870DBE-D2B2-9244-A3F4-F24D8B43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     Gracias</a:t>
            </a: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26BF9FA3-1E58-634C-936C-D9A6C1EB3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8138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8138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8138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8138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8138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8138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6550">
              <a:spcBef>
                <a:spcPts val="45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  Illustrations provided by McGraw Hill Education</a:t>
            </a:r>
          </a:p>
        </p:txBody>
      </p:sp>
      <p:sp>
        <p:nvSpPr>
          <p:cNvPr id="63492" name="Text Box 3">
            <a:extLst>
              <a:ext uri="{FF2B5EF4-FFF2-40B4-BE49-F238E27FC236}">
                <a16:creationId xmlns:a16="http://schemas.microsoft.com/office/drawing/2014/main" id="{4420BCCE-6152-D048-BC36-C91B51B7A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3484B38-0B40-BF41-8B84-336A3B85C2F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63493" name="Picture 4">
            <a:extLst>
              <a:ext uri="{FF2B5EF4-FFF2-40B4-BE49-F238E27FC236}">
                <a16:creationId xmlns:a16="http://schemas.microsoft.com/office/drawing/2014/main" id="{C2755D4A-705D-6A4B-833A-597934D0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133600"/>
            <a:ext cx="24304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494" name="Text Box 5">
            <a:extLst>
              <a:ext uri="{FF2B5EF4-FFF2-40B4-BE49-F238E27FC236}">
                <a16:creationId xmlns:a16="http://schemas.microsoft.com/office/drawing/2014/main" id="{69102115-3F16-0F43-9E72-1492D337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96000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The    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8A7A6216-2CA0-C34E-8653-F11834716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B744EA-1C8F-014D-A34E-B0F005A1AF6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F24404A8-4729-7D47-9A77-A9712976D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Equipos Requeridos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0343A0F0-1F8F-934F-8E83-AE01CA078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355725"/>
            <a:ext cx="37338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Numeraci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600" b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3” m</a:t>
            </a:r>
            <a:r>
              <a:rPr lang="en-US" sz="2600" b="1">
                <a:solidFill>
                  <a:srgbClr val="FF0000"/>
                </a:solidFill>
                <a:latin typeface="Arial" charset="0"/>
                <a:cs typeface="Arial" charset="0"/>
              </a:rPr>
              <a:t>í</a:t>
            </a:r>
            <a:r>
              <a:rPr lang="en-US" sz="2600" b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nimo de altura</a:t>
            </a:r>
          </a:p>
          <a:p>
            <a:pPr marL="338138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Color Contrastante 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Letras Cuadradas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Espacio grande o gui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n, separando las letras de los n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ú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meros</a:t>
            </a:r>
          </a:p>
          <a:p>
            <a:pPr marL="339725" indent="-338138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10245" name="Picture 4">
            <a:extLst>
              <a:ext uri="{FF2B5EF4-FFF2-40B4-BE49-F238E27FC236}">
                <a16:creationId xmlns:a16="http://schemas.microsoft.com/office/drawing/2014/main" id="{01581C12-F641-0042-89AA-A719D80C4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52578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Rectangle 5">
            <a:extLst>
              <a:ext uri="{FF2B5EF4-FFF2-40B4-BE49-F238E27FC236}">
                <a16:creationId xmlns:a16="http://schemas.microsoft.com/office/drawing/2014/main" id="{BD8598AD-44C7-8942-8D97-A09AB616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195388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59846C35-16AC-E547-867F-EFC562332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BF62777-DECF-DB47-B1C3-6AF4BD4B3E2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BCB1E2E-A984-9749-94A7-13A78D58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9725"/>
            <a:ext cx="9144000" cy="297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BE34BF38-4257-A948-BC59-F08B0A04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8001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Requerido en su embarcación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217B2124-3F18-8F4E-B65F-57469DB70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899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 u="sng">
                <a:solidFill>
                  <a:srgbClr val="000066"/>
                </a:solidFill>
              </a:rPr>
              <a:t>H</a:t>
            </a:r>
            <a:r>
              <a:rPr lang="en-US" altLang="en-US" sz="3200" b="1">
                <a:solidFill>
                  <a:srgbClr val="000066"/>
                </a:solidFill>
              </a:rPr>
              <a:t>ull </a:t>
            </a:r>
            <a:r>
              <a:rPr lang="en-US" altLang="en-US" sz="3200" b="1" u="sng">
                <a:solidFill>
                  <a:srgbClr val="000066"/>
                </a:solidFill>
              </a:rPr>
              <a:t>I</a:t>
            </a:r>
            <a:r>
              <a:rPr lang="en-US" altLang="en-US" sz="3200" b="1">
                <a:solidFill>
                  <a:srgbClr val="000066"/>
                </a:solidFill>
              </a:rPr>
              <a:t>dentification </a:t>
            </a:r>
            <a:r>
              <a:rPr lang="en-US" altLang="en-US" sz="3200" b="1" u="sng">
                <a:solidFill>
                  <a:srgbClr val="000066"/>
                </a:solidFill>
              </a:rPr>
              <a:t>N</a:t>
            </a:r>
            <a:r>
              <a:rPr lang="en-US" altLang="en-US" sz="3200" b="1">
                <a:solidFill>
                  <a:srgbClr val="000066"/>
                </a:solidFill>
              </a:rPr>
              <a:t>umber está localizado en el espejo de popa o “Transom”.            			(N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3200" b="1">
                <a:solidFill>
                  <a:srgbClr val="000066"/>
                </a:solidFill>
              </a:rPr>
              <a:t>mero del casco) (HIN)</a:t>
            </a:r>
          </a:p>
        </p:txBody>
      </p:sp>
      <p:pic>
        <p:nvPicPr>
          <p:cNvPr id="11270" name="Picture 5">
            <a:extLst>
              <a:ext uri="{FF2B5EF4-FFF2-40B4-BE49-F238E27FC236}">
                <a16:creationId xmlns:a16="http://schemas.microsoft.com/office/drawing/2014/main" id="{7F1CC733-0E46-5B46-8D1D-3F5E1D1E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276600"/>
            <a:ext cx="3352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1" name="Picture 6">
            <a:extLst>
              <a:ext uri="{FF2B5EF4-FFF2-40B4-BE49-F238E27FC236}">
                <a16:creationId xmlns:a16="http://schemas.microsoft.com/office/drawing/2014/main" id="{D52B52AE-1B1E-4049-B136-4A5889AB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60738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2" name="Rectangle 7">
            <a:extLst>
              <a:ext uri="{FF2B5EF4-FFF2-40B4-BE49-F238E27FC236}">
                <a16:creationId xmlns:a16="http://schemas.microsoft.com/office/drawing/2014/main" id="{67C49E88-EC54-E744-8A03-1E64B6B1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9B4615A3-4F4F-714A-8DC1-9E8D53A1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D1398E-2BBD-3340-A15A-36124267AF1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C2DCDF1-F9F6-DC4B-A1F5-B1BF0FBD3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9144000" cy="2590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C0F1DA78-83D0-1944-A5CB-A0ED0010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Equipos Requeridos</a:t>
            </a: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B21AB7A-7F78-AA41-839F-00CEA9A43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333500"/>
            <a:ext cx="8880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Placa de capacidad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Certificado del manufacturero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Debe estar legible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Indica el peso o capacidad m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xima</a:t>
            </a:r>
          </a:p>
        </p:txBody>
      </p:sp>
      <p:pic>
        <p:nvPicPr>
          <p:cNvPr id="12294" name="Picture 5">
            <a:extLst>
              <a:ext uri="{FF2B5EF4-FFF2-40B4-BE49-F238E27FC236}">
                <a16:creationId xmlns:a16="http://schemas.microsoft.com/office/drawing/2014/main" id="{38B6425F-8A55-2F48-9F6C-D0D8F6DD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80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3A1C0D50-F9CB-DD41-A2CC-AE28B840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76675"/>
            <a:ext cx="33035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6" name="Rectangle 7">
            <a:extLst>
              <a:ext uri="{FF2B5EF4-FFF2-40B4-BE49-F238E27FC236}">
                <a16:creationId xmlns:a16="http://schemas.microsoft.com/office/drawing/2014/main" id="{A4D76B14-F8E7-3F42-B642-45AF9E808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57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66FCA3EF-EA9B-CE4D-8D2C-9CB5C6B1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9EFB83-C34F-6D40-84C3-621BACDBBDC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F9CD982-9E71-CE4B-BD14-00AD8CDC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28800"/>
            <a:ext cx="4572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2595410F-EDD7-8D4F-B528-9C4E679D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Los Equipos Requeridos en su bote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4A8E499-5C0F-2A41-BF27-B3844C828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4343400" cy="4632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El largo (de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eslora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determina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cuales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son los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equipos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requeridos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mide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proa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popa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una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linea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recta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 INCLUYE: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Bowsprits (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bouprés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Pulpitos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barandas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    	 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(en la </a:t>
            </a:r>
            <a:r>
              <a:rPr lang="en-US" sz="1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proa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8188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Boomkins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(Stern)</a:t>
            </a:r>
          </a:p>
          <a:p>
            <a:pPr marL="739775" lvl="1" indent="-280988" eaLnBrk="1" hangingPunct="1">
              <a:spcBef>
                <a:spcPts val="6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13318" name="Picture 5">
            <a:extLst>
              <a:ext uri="{FF2B5EF4-FFF2-40B4-BE49-F238E27FC236}">
                <a16:creationId xmlns:a16="http://schemas.microsoft.com/office/drawing/2014/main" id="{70606992-1689-C94E-A607-FD54DB25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524000"/>
            <a:ext cx="29051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9" name="Rectangle 6">
            <a:extLst>
              <a:ext uri="{FF2B5EF4-FFF2-40B4-BE49-F238E27FC236}">
                <a16:creationId xmlns:a16="http://schemas.microsoft.com/office/drawing/2014/main" id="{0F6879C4-A94D-B040-AB8C-D2E9EF3E3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0" name="Line 7">
            <a:extLst>
              <a:ext uri="{FF2B5EF4-FFF2-40B4-BE49-F238E27FC236}">
                <a16:creationId xmlns:a16="http://schemas.microsoft.com/office/drawing/2014/main" id="{83EE0034-DFF8-2C4B-BA02-67042A097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24200"/>
            <a:ext cx="639763" cy="1588"/>
          </a:xfrm>
          <a:prstGeom prst="line">
            <a:avLst/>
          </a:prstGeom>
          <a:noFill/>
          <a:ln w="44280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368" name="AutoShape 8">
            <a:extLst>
              <a:ext uri="{FF2B5EF4-FFF2-40B4-BE49-F238E27FC236}">
                <a16:creationId xmlns:a16="http://schemas.microsoft.com/office/drawing/2014/main" id="{EC2588F4-6F2F-AF46-A2BE-642D4F5F10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33800" y="3200400"/>
            <a:ext cx="1317625" cy="2438400"/>
          </a:xfrm>
          <a:prstGeom prst="straightConnector1">
            <a:avLst/>
          </a:prstGeom>
          <a:noFill/>
          <a:ln w="41400" cap="sq">
            <a:solidFill>
              <a:srgbClr val="00006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Straight Arrow Connector 13">
            <a:extLst>
              <a:ext uri="{FF2B5EF4-FFF2-40B4-BE49-F238E27FC236}">
                <a16:creationId xmlns:a16="http://schemas.microsoft.com/office/drawing/2014/main" id="{6E3F4484-979F-C14A-ABD5-D6627488AE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05200" y="3962400"/>
            <a:ext cx="434340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35094</TotalTime>
  <Words>1879</Words>
  <Application>Microsoft Office PowerPoint</Application>
  <PresentationFormat>On-screen Show (4:3)</PresentationFormat>
  <Paragraphs>508</Paragraphs>
  <Slides>58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Arial Black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Equipando su Embarcación</dc:title>
  <dc:creator>valentin</dc:creator>
  <cp:lastModifiedBy>S</cp:lastModifiedBy>
  <cp:revision>102</cp:revision>
  <cp:lastPrinted>1601-01-01T00:00:00Z</cp:lastPrinted>
  <dcterms:created xsi:type="dcterms:W3CDTF">2014-03-15T20:11:49Z</dcterms:created>
  <dcterms:modified xsi:type="dcterms:W3CDTF">2021-02-22T19:35:08Z</dcterms:modified>
</cp:coreProperties>
</file>